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2.xml" ContentType="application/vnd.openxmlformats-officedocument.them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2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3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4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261" r:id="rId3"/>
    <p:sldId id="263" r:id="rId4"/>
    <p:sldId id="267" r:id="rId5"/>
    <p:sldId id="277" r:id="rId6"/>
    <p:sldId id="265" r:id="rId7"/>
    <p:sldId id="271" r:id="rId8"/>
    <p:sldId id="266" r:id="rId9"/>
    <p:sldId id="278" r:id="rId10"/>
    <p:sldId id="279" r:id="rId11"/>
    <p:sldId id="268" r:id="rId12"/>
    <p:sldId id="272" r:id="rId13"/>
    <p:sldId id="276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soft" initials="k" lastIdx="1" clrIdx="0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92" y="36"/>
      </p:cViewPr>
      <p:guideLst>
        <p:guide orient="horz" pos="2128"/>
        <p:guide pos="381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E22D2-5664-4FDE-BF8B-E3341477B33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E22D2-5664-4FDE-BF8B-E3341477B33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E22D2-5664-4FDE-BF8B-E3341477B33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E22D2-5664-4FDE-BF8B-E3341477B33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3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.png"/><Relationship Id="rId5" Type="http://schemas.openxmlformats.org/officeDocument/2006/relationships/tags" Target="../tags/tag1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10" Type="http://schemas.openxmlformats.org/officeDocument/2006/relationships/image" Target="../media/image4.png"/><Relationship Id="rId4" Type="http://schemas.openxmlformats.org/officeDocument/2006/relationships/tags" Target="../tags/tag84.xml"/><Relationship Id="rId9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3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1.png"/><Relationship Id="rId5" Type="http://schemas.openxmlformats.org/officeDocument/2006/relationships/tags" Target="../tags/tag9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1.xml"/><Relationship Id="rId9" Type="http://schemas.openxmlformats.org/officeDocument/2006/relationships/tags" Target="../tags/tag9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10" Type="http://schemas.openxmlformats.org/officeDocument/2006/relationships/image" Target="../media/image4.png"/><Relationship Id="rId4" Type="http://schemas.openxmlformats.org/officeDocument/2006/relationships/tags" Target="../tags/tag100.xml"/><Relationship Id="rId9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4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1.pn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4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.png"/><Relationship Id="rId5" Type="http://schemas.openxmlformats.org/officeDocument/2006/relationships/tags" Target="../tags/tag11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4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1.png"/><Relationship Id="rId5" Type="http://schemas.openxmlformats.org/officeDocument/2006/relationships/tags" Target="../tags/tag12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25.xml"/><Relationship Id="rId9" Type="http://schemas.openxmlformats.org/officeDocument/2006/relationships/tags" Target="../tags/tag13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4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1.png"/><Relationship Id="rId5" Type="http://schemas.openxmlformats.org/officeDocument/2006/relationships/tags" Target="../tags/tag13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34.xml"/><Relationship Id="rId9" Type="http://schemas.openxmlformats.org/officeDocument/2006/relationships/tags" Target="../tags/tag13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../media/image4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image" Target="../media/image1.png"/><Relationship Id="rId5" Type="http://schemas.openxmlformats.org/officeDocument/2006/relationships/tags" Target="../tags/tag15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4.png"/><Relationship Id="rId5" Type="http://schemas.openxmlformats.org/officeDocument/2006/relationships/tags" Target="../tags/tag21.xml"/><Relationship Id="rId10" Type="http://schemas.openxmlformats.org/officeDocument/2006/relationships/image" Target="../media/image1.png"/><Relationship Id="rId4" Type="http://schemas.openxmlformats.org/officeDocument/2006/relationships/tags" Target="../tags/tag20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4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5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1.png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1.png"/><Relationship Id="rId5" Type="http://schemas.openxmlformats.org/officeDocument/2006/relationships/tags" Target="../tags/tag3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8.png"/><Relationship Id="rId5" Type="http://schemas.openxmlformats.org/officeDocument/2006/relationships/tags" Target="../tags/tag58.xml"/><Relationship Id="rId10" Type="http://schemas.openxmlformats.org/officeDocument/2006/relationships/image" Target="../media/image7.jpeg"/><Relationship Id="rId4" Type="http://schemas.openxmlformats.org/officeDocument/2006/relationships/tags" Target="../tags/tag57.xml"/><Relationship Id="rId9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4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1.png"/><Relationship Id="rId5" Type="http://schemas.openxmlformats.org/officeDocument/2006/relationships/tags" Target="../tags/tag6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4.png"/><Relationship Id="rId5" Type="http://schemas.openxmlformats.org/officeDocument/2006/relationships/tags" Target="../tags/tag77.xml"/><Relationship Id="rId10" Type="http://schemas.openxmlformats.org/officeDocument/2006/relationships/image" Target="../media/image1.png"/><Relationship Id="rId4" Type="http://schemas.openxmlformats.org/officeDocument/2006/relationships/tags" Target="../tags/tag76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-317"/>
            <a:ext cx="12192000" cy="6857683"/>
          </a:xfrm>
          <a:prstGeom prst="rect">
            <a:avLst/>
          </a:prstGeom>
        </p:spPr>
      </p:pic>
      <p:pic>
        <p:nvPicPr>
          <p:cNvPr id="4" name="图片 3" descr="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36879" t="10580" r="23152" b="12324"/>
          <a:stretch>
            <a:fillRect/>
          </a:stretch>
        </p:blipFill>
        <p:spPr>
          <a:xfrm>
            <a:off x="6021641" y="-317"/>
            <a:ext cx="6170359" cy="6858635"/>
          </a:xfrm>
          <a:prstGeom prst="rect">
            <a:avLst/>
          </a:prstGeom>
        </p:spPr>
      </p:pic>
      <p:pic>
        <p:nvPicPr>
          <p:cNvPr id="5" name="图片 4" descr="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-30889" t="-5791" r="15435" b="-12130"/>
          <a:stretch>
            <a:fillRect/>
          </a:stretch>
        </p:blipFill>
        <p:spPr>
          <a:xfrm>
            <a:off x="8275955" y="1346252"/>
            <a:ext cx="3916680" cy="4096903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" hasCustomPrompt="1"/>
            <p:custDataLst>
              <p:tags r:id="rId7"/>
            </p:custDataLst>
          </p:nvPr>
        </p:nvSpPr>
        <p:spPr>
          <a:xfrm>
            <a:off x="997584" y="1671535"/>
            <a:ext cx="5199177" cy="3228691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700" b="1" i="0" u="none" strike="noStrike" kern="0" cap="none" spc="0" normalizeH="0" baseline="0" noProof="1" dirty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雅酷黑 85W" panose="020B0904020202020204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2" hasCustomPrompt="1"/>
            <p:custDataLst>
              <p:tags r:id="rId8"/>
            </p:custDataLst>
          </p:nvPr>
        </p:nvSpPr>
        <p:spPr>
          <a:xfrm>
            <a:off x="997584" y="897624"/>
            <a:ext cx="5199177" cy="595476"/>
          </a:xfrm>
        </p:spPr>
        <p:txBody>
          <a:bodyPr vert="horz" wrap="square" lIns="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200" b="0" i="0" u="none" strike="noStrike" kern="0" cap="none" spc="1000" normalizeH="0" baseline="0" noProof="1" dirty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中简黑简" panose="00020600040101010101" charset="-122"/>
                <a:cs typeface="汉仪旗黑-35S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idx="3" hasCustomPrompt="1"/>
            <p:custDataLst>
              <p:tags r:id="rId9"/>
            </p:custDataLst>
          </p:nvPr>
        </p:nvSpPr>
        <p:spPr>
          <a:xfrm>
            <a:off x="997584" y="5078661"/>
            <a:ext cx="5199177" cy="881714"/>
          </a:xfrm>
        </p:spPr>
        <p:txBody>
          <a:bodyPr vert="horz" wrap="square" lIns="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6" name="图片 5" descr="19"/>
          <p:cNvPicPr/>
          <p:nvPr>
            <p:custDataLst>
              <p:tags r:id="rId2"/>
            </p:custDataLst>
          </p:nvPr>
        </p:nvPicPr>
        <p:blipFill>
          <a:blip r:embed="rId10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2" name="图片 1" descr="19"/>
          <p:cNvPicPr/>
          <p:nvPr>
            <p:custDataLst>
              <p:tags r:id="rId3"/>
            </p:custDataLst>
          </p:nvPr>
        </p:nvPicPr>
        <p:blipFill>
          <a:blip r:embed="rId10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-317"/>
            <a:ext cx="12192000" cy="6857683"/>
          </a:xfrm>
          <a:prstGeom prst="rect">
            <a:avLst/>
          </a:prstGeom>
        </p:spPr>
      </p:pic>
      <p:pic>
        <p:nvPicPr>
          <p:cNvPr id="6" name="图片 5" descr="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l="36879" t="10580" r="23152" b="12324"/>
          <a:stretch>
            <a:fillRect/>
          </a:stretch>
        </p:blipFill>
        <p:spPr>
          <a:xfrm>
            <a:off x="6021641" y="-317"/>
            <a:ext cx="6170359" cy="6858635"/>
          </a:xfrm>
          <a:prstGeom prst="rect">
            <a:avLst/>
          </a:prstGeom>
        </p:spPr>
      </p:pic>
      <p:pic>
        <p:nvPicPr>
          <p:cNvPr id="2" name="图片 1" descr="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-30889" t="-5791" r="15435" b="-12130"/>
          <a:stretch>
            <a:fillRect/>
          </a:stretch>
        </p:blipFill>
        <p:spPr>
          <a:xfrm>
            <a:off x="8275955" y="1346252"/>
            <a:ext cx="3916680" cy="409690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997584" y="2755728"/>
            <a:ext cx="5199177" cy="1106805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0" i="0" u="none" strike="noStrike" kern="0" cap="none" spc="300" normalizeH="0" baseline="0" noProof="1" dirty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雅酷黑 85W" panose="020B0904020202020204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997584" y="3889203"/>
            <a:ext cx="4832782" cy="962843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中简黑简" panose="00020600040101010101" charset="-122"/>
                <a:cs typeface="汉仪中简黑简" panose="00020600040101010101" charset="-122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3" hasCustomPrompt="1"/>
            <p:custDataLst>
              <p:tags r:id="rId9"/>
            </p:custDataLst>
          </p:nvPr>
        </p:nvSpPr>
        <p:spPr>
          <a:xfrm>
            <a:off x="997584" y="2005951"/>
            <a:ext cx="2186102" cy="723107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3800" b="0" i="0" u="none" strike="noStrike" kern="0" cap="none" spc="300" normalizeH="0" baseline="0" noProof="1" dirty="0" err="1">
                <a:ln>
                  <a:noFill/>
                </a:ln>
                <a:solidFill>
                  <a:schemeClr val="lt1"/>
                </a:solidFill>
                <a:effectLst/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6" name="图片 5" descr="19"/>
          <p:cNvPicPr/>
          <p:nvPr>
            <p:custDataLst>
              <p:tags r:id="rId2"/>
            </p:custDataLst>
          </p:nvPr>
        </p:nvPicPr>
        <p:blipFill>
          <a:blip r:embed="rId10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3"/>
            </p:custDataLst>
          </p:nvPr>
        </p:nvPicPr>
        <p:blipFill>
          <a:blip r:embed="rId10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pic>
        <p:nvPicPr>
          <p:cNvPr id="9" name="图片 8" descr="19"/>
          <p:cNvPicPr/>
          <p:nvPr>
            <p:custDataLst>
              <p:tags r:id="rId2"/>
            </p:custDataLst>
          </p:nvPr>
        </p:nvPicPr>
        <p:blipFill>
          <a:blip r:embed="rId12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8" name="图片 7" descr="19"/>
          <p:cNvPicPr/>
          <p:nvPr>
            <p:custDataLst>
              <p:tags r:id="rId3"/>
            </p:custDataLst>
          </p:nvPr>
        </p:nvPicPr>
        <p:blipFill>
          <a:blip r:embed="rId12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12"/>
          <a:srcRect l="-75026" t="-152173" r="-16609" b="-18942"/>
          <a:stretch>
            <a:fillRect/>
          </a:stretch>
        </p:blipFill>
        <p:spPr>
          <a:xfrm>
            <a:off x="10322230" y="5171048"/>
            <a:ext cx="1872297" cy="16869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12"/>
          <a:srcRect l="-75026" t="-152173" r="-16609" b="-18942"/>
          <a:stretch>
            <a:fillRect/>
          </a:stretch>
        </p:blipFill>
        <p:spPr>
          <a:xfrm>
            <a:off x="10616922" y="5436569"/>
            <a:ext cx="1577605" cy="14214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12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rcRect t="768" b="123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14"/>
          <a:srcRect l="-75026" t="-152173" r="-16609" b="-18942"/>
          <a:stretch>
            <a:fillRect/>
          </a:stretch>
        </p:blipFill>
        <p:spPr>
          <a:xfrm>
            <a:off x="10494981" y="5326689"/>
            <a:ext cx="1699559" cy="15313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l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12"/>
          <a:srcRect l="129167" t="-50087" r="-220802" b="-121028"/>
          <a:stretch>
            <a:fillRect/>
          </a:stretch>
        </p:blipFill>
        <p:spPr>
          <a:xfrm>
            <a:off x="2541" y="0"/>
            <a:ext cx="1579710" cy="1443376"/>
          </a:xfrm>
          <a:prstGeom prst="rect">
            <a:avLst/>
          </a:prstGeom>
        </p:spPr>
      </p:pic>
      <p:pic>
        <p:nvPicPr>
          <p:cNvPr id="8" name="图片 7" descr="19"/>
          <p:cNvPicPr/>
          <p:nvPr>
            <p:custDataLst>
              <p:tags r:id="rId4"/>
            </p:custDataLst>
          </p:nvPr>
        </p:nvPicPr>
        <p:blipFill>
          <a:blip r:embed="rId12"/>
          <a:srcRect l="-75026" t="-152173" r="-16609" b="-18942"/>
          <a:stretch>
            <a:fillRect/>
          </a:stretch>
        </p:blipFill>
        <p:spPr>
          <a:xfrm>
            <a:off x="10535627" y="5363316"/>
            <a:ext cx="1658912" cy="14946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8" name="图片 7" descr="19"/>
          <p:cNvPicPr/>
          <p:nvPr>
            <p:custDataLst>
              <p:tags r:id="rId2"/>
            </p:custDataLst>
          </p:nvPr>
        </p:nvPicPr>
        <p:blipFill>
          <a:blip r:embed="rId11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3"/>
            </p:custDataLst>
          </p:nvPr>
        </p:nvPicPr>
        <p:blipFill>
          <a:blip r:embed="rId11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VCG41N82208129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t="19920" b="37353"/>
          <a:stretch>
            <a:fillRect/>
          </a:stretch>
        </p:blipFill>
        <p:spPr>
          <a:xfrm>
            <a:off x="0" y="1131321"/>
            <a:ext cx="12191365" cy="2873860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3"/>
            </p:custDataLst>
          </p:nvPr>
        </p:nvPicPr>
        <p:blipFill>
          <a:blip r:embed="rId13"/>
          <a:srcRect l="-20368" t="-36854" r="-69338" b="-150787"/>
          <a:stretch>
            <a:fillRect/>
          </a:stretch>
        </p:blipFill>
        <p:spPr>
          <a:xfrm>
            <a:off x="10566995" y="450850"/>
            <a:ext cx="1638340" cy="1626235"/>
          </a:xfrm>
          <a:prstGeom prst="rect">
            <a:avLst/>
          </a:prstGeom>
        </p:spPr>
      </p:pic>
      <p:pic>
        <p:nvPicPr>
          <p:cNvPr id="8" name="图片 7" descr="18"/>
          <p:cNvPicPr/>
          <p:nvPr>
            <p:custDataLst>
              <p:tags r:id="rId4"/>
            </p:custDataLst>
          </p:nvPr>
        </p:nvPicPr>
        <p:blipFill>
          <a:blip r:embed="rId14"/>
          <a:srcRect t="6383" b="14894"/>
          <a:stretch>
            <a:fillRect/>
          </a:stretch>
        </p:blipFill>
        <p:spPr>
          <a:xfrm>
            <a:off x="-318" y="6692398"/>
            <a:ext cx="12193829" cy="16623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副标题 1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463550" y="5571808"/>
            <a:ext cx="11227435" cy="1036955"/>
          </a:xfrm>
          <a:ln>
            <a:solidFill>
              <a:srgbClr val="FF0000">
                <a:alpha val="0"/>
              </a:srgbClr>
            </a:solidFill>
          </a:ln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8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Arial" panose="020B0604020202020204" pitchFamily="34" charset="0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10" name="标题 2"/>
          <p:cNvSpPr>
            <a:spLocks noGrp="1"/>
          </p:cNvSpPr>
          <p:nvPr>
            <p:ph type="ctrTitle" idx="2" hasCustomPrompt="1"/>
            <p:custDataLst>
              <p:tags r:id="rId9"/>
            </p:custDataLst>
          </p:nvPr>
        </p:nvSpPr>
        <p:spPr>
          <a:xfrm>
            <a:off x="501015" y="4007803"/>
            <a:ext cx="11227435" cy="1322070"/>
          </a:xfrm>
          <a:ln>
            <a:solidFill>
              <a:srgbClr val="FF0000">
                <a:alpha val="0"/>
              </a:srgbClr>
            </a:solidFill>
          </a:ln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700" b="0" i="0" u="none" strike="noStrike" kern="1200" cap="none" spc="154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9" name="图片 8" descr="19"/>
          <p:cNvPicPr/>
          <p:nvPr>
            <p:custDataLst>
              <p:tags r:id="rId2"/>
            </p:custDataLst>
          </p:nvPr>
        </p:nvPicPr>
        <p:blipFill>
          <a:blip r:embed="rId12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8" name="图片 7" descr="19"/>
          <p:cNvPicPr/>
          <p:nvPr>
            <p:custDataLst>
              <p:tags r:id="rId3"/>
            </p:custDataLst>
          </p:nvPr>
        </p:nvPicPr>
        <p:blipFill>
          <a:blip r:embed="rId12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11" name="图片 10" descr="19"/>
          <p:cNvPicPr/>
          <p:nvPr>
            <p:custDataLst>
              <p:tags r:id="rId2"/>
            </p:custDataLst>
          </p:nvPr>
        </p:nvPicPr>
        <p:blipFill>
          <a:blip r:embed="rId14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10" name="图片 9" descr="19"/>
          <p:cNvPicPr/>
          <p:nvPr>
            <p:custDataLst>
              <p:tags r:id="rId3"/>
            </p:custDataLst>
          </p:nvPr>
        </p:nvPicPr>
        <p:blipFill>
          <a:blip r:embed="rId14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1"/>
            <a:ext cx="12192000" cy="6858317"/>
          </a:xfrm>
          <a:prstGeom prst="rect">
            <a:avLst/>
          </a:prstGeom>
        </p:spPr>
      </p:pic>
      <p:pic>
        <p:nvPicPr>
          <p:cNvPr id="7" name="图片 6" descr="VCG41N10686129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0" y="0"/>
            <a:ext cx="4381500" cy="6858000"/>
          </a:xfrm>
          <a:prstGeom prst="rect">
            <a:avLst/>
          </a:prstGeom>
        </p:spPr>
      </p:pic>
      <p:pic>
        <p:nvPicPr>
          <p:cNvPr id="6" name="图片 5" descr="17"/>
          <p:cNvPicPr/>
          <p:nvPr>
            <p:custDataLst>
              <p:tags r:id="rId3"/>
            </p:custDataLst>
          </p:nvPr>
        </p:nvPicPr>
        <p:blipFill>
          <a:blip r:embed="rId11">
            <a:alphaModFix amt="80000"/>
          </a:blip>
          <a:srcRect l="1133" r="718"/>
          <a:stretch>
            <a:fillRect/>
          </a:stretch>
        </p:blipFill>
        <p:spPr>
          <a:xfrm>
            <a:off x="3436138" y="1333182"/>
            <a:ext cx="1681175" cy="4191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9" name="图片 8" descr="19"/>
          <p:cNvPicPr/>
          <p:nvPr>
            <p:custDataLst>
              <p:tags r:id="rId2"/>
            </p:custDataLst>
          </p:nvPr>
        </p:nvPicPr>
        <p:blipFill>
          <a:blip r:embed="rId12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8" name="图片 7" descr="19"/>
          <p:cNvPicPr/>
          <p:nvPr>
            <p:custDataLst>
              <p:tags r:id="rId3"/>
            </p:custDataLst>
          </p:nvPr>
        </p:nvPicPr>
        <p:blipFill>
          <a:blip r:embed="rId12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2024/1/4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8" name="图片 7" descr="19"/>
          <p:cNvPicPr/>
          <p:nvPr>
            <p:custDataLst>
              <p:tags r:id="rId2"/>
            </p:custDataLst>
          </p:nvPr>
        </p:nvPicPr>
        <p:blipFill>
          <a:blip r:embed="rId11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3"/>
            </p:custDataLst>
          </p:nvPr>
        </p:nvPicPr>
        <p:blipFill>
          <a:blip r:embed="rId11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汉仪中简黑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中简黑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13" Type="http://schemas.openxmlformats.org/officeDocument/2006/relationships/tags" Target="../tags/tag290.xml"/><Relationship Id="rId18" Type="http://schemas.openxmlformats.org/officeDocument/2006/relationships/tags" Target="../tags/tag295.xml"/><Relationship Id="rId3" Type="http://schemas.openxmlformats.org/officeDocument/2006/relationships/tags" Target="../tags/tag280.xml"/><Relationship Id="rId21" Type="http://schemas.openxmlformats.org/officeDocument/2006/relationships/tags" Target="../tags/tag298.xml"/><Relationship Id="rId7" Type="http://schemas.openxmlformats.org/officeDocument/2006/relationships/tags" Target="../tags/tag284.xml"/><Relationship Id="rId12" Type="http://schemas.openxmlformats.org/officeDocument/2006/relationships/tags" Target="../tags/tag289.xml"/><Relationship Id="rId17" Type="http://schemas.openxmlformats.org/officeDocument/2006/relationships/tags" Target="../tags/tag294.xml"/><Relationship Id="rId25" Type="http://schemas.openxmlformats.org/officeDocument/2006/relationships/image" Target="../media/image4.png"/><Relationship Id="rId2" Type="http://schemas.openxmlformats.org/officeDocument/2006/relationships/tags" Target="../tags/tag279.xml"/><Relationship Id="rId16" Type="http://schemas.openxmlformats.org/officeDocument/2006/relationships/tags" Target="../tags/tag293.xml"/><Relationship Id="rId20" Type="http://schemas.openxmlformats.org/officeDocument/2006/relationships/tags" Target="../tags/tag297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tags" Target="../tags/tag288.xml"/><Relationship Id="rId24" Type="http://schemas.openxmlformats.org/officeDocument/2006/relationships/image" Target="../media/image1.png"/><Relationship Id="rId5" Type="http://schemas.openxmlformats.org/officeDocument/2006/relationships/tags" Target="../tags/tag282.xml"/><Relationship Id="rId15" Type="http://schemas.openxmlformats.org/officeDocument/2006/relationships/tags" Target="../tags/tag292.xml"/><Relationship Id="rId23" Type="http://schemas.openxmlformats.org/officeDocument/2006/relationships/notesSlide" Target="../notesSlides/notesSlide4.xml"/><Relationship Id="rId10" Type="http://schemas.openxmlformats.org/officeDocument/2006/relationships/tags" Target="../tags/tag287.xml"/><Relationship Id="rId19" Type="http://schemas.openxmlformats.org/officeDocument/2006/relationships/tags" Target="../tags/tag296.xml"/><Relationship Id="rId4" Type="http://schemas.openxmlformats.org/officeDocument/2006/relationships/tags" Target="../tags/tag281.xml"/><Relationship Id="rId9" Type="http://schemas.openxmlformats.org/officeDocument/2006/relationships/tags" Target="../tags/tag286.xml"/><Relationship Id="rId14" Type="http://schemas.openxmlformats.org/officeDocument/2006/relationships/tags" Target="../tags/tag291.xml"/><Relationship Id="rId2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01.xml"/><Relationship Id="rId7" Type="http://schemas.openxmlformats.org/officeDocument/2006/relationships/tags" Target="../tags/tag303.xml"/><Relationship Id="rId12" Type="http://schemas.openxmlformats.org/officeDocument/2006/relationships/image" Target="../media/image15.jpeg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video" Target="../media/media1.wmv"/><Relationship Id="rId11" Type="http://schemas.openxmlformats.org/officeDocument/2006/relationships/image" Target="../media/image14.png"/><Relationship Id="rId5" Type="http://schemas.microsoft.com/office/2007/relationships/media" Target="../media/media1.wmv"/><Relationship Id="rId10" Type="http://schemas.openxmlformats.org/officeDocument/2006/relationships/image" Target="../media/image4.png"/><Relationship Id="rId4" Type="http://schemas.openxmlformats.org/officeDocument/2006/relationships/tags" Target="../tags/tag302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openxmlformats.org/officeDocument/2006/relationships/image" Target="../media/image1.png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18.jpeg"/><Relationship Id="rId2" Type="http://schemas.openxmlformats.org/officeDocument/2006/relationships/tags" Target="../tags/tag305.xml"/><Relationship Id="rId16" Type="http://schemas.openxmlformats.org/officeDocument/2006/relationships/image" Target="../media/image17.jpeg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tags" Target="../tags/tag314.xml"/><Relationship Id="rId5" Type="http://schemas.openxmlformats.org/officeDocument/2006/relationships/tags" Target="../tags/tag308.xml"/><Relationship Id="rId15" Type="http://schemas.openxmlformats.org/officeDocument/2006/relationships/image" Target="../media/image16.jpeg"/><Relationship Id="rId10" Type="http://schemas.openxmlformats.org/officeDocument/2006/relationships/tags" Target="../tags/tag313.xml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16.xml"/><Relationship Id="rId1" Type="http://schemas.openxmlformats.org/officeDocument/2006/relationships/tags" Target="../tags/tag3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5" Type="http://schemas.openxmlformats.org/officeDocument/2006/relationships/tags" Target="../tags/tag168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92.xml"/><Relationship Id="rId18" Type="http://schemas.openxmlformats.org/officeDocument/2006/relationships/tags" Target="../tags/tag197.xml"/><Relationship Id="rId26" Type="http://schemas.openxmlformats.org/officeDocument/2006/relationships/tags" Target="../tags/tag205.xml"/><Relationship Id="rId21" Type="http://schemas.openxmlformats.org/officeDocument/2006/relationships/tags" Target="../tags/tag200.xml"/><Relationship Id="rId34" Type="http://schemas.openxmlformats.org/officeDocument/2006/relationships/tags" Target="../tags/tag213.xml"/><Relationship Id="rId7" Type="http://schemas.openxmlformats.org/officeDocument/2006/relationships/tags" Target="../tags/tag186.xml"/><Relationship Id="rId12" Type="http://schemas.openxmlformats.org/officeDocument/2006/relationships/tags" Target="../tags/tag191.xml"/><Relationship Id="rId17" Type="http://schemas.openxmlformats.org/officeDocument/2006/relationships/tags" Target="../tags/tag196.xml"/><Relationship Id="rId25" Type="http://schemas.openxmlformats.org/officeDocument/2006/relationships/tags" Target="../tags/tag204.xml"/><Relationship Id="rId33" Type="http://schemas.openxmlformats.org/officeDocument/2006/relationships/tags" Target="../tags/tag212.xml"/><Relationship Id="rId38" Type="http://schemas.openxmlformats.org/officeDocument/2006/relationships/image" Target="../media/image4.png"/><Relationship Id="rId2" Type="http://schemas.openxmlformats.org/officeDocument/2006/relationships/tags" Target="../tags/tag181.xml"/><Relationship Id="rId16" Type="http://schemas.openxmlformats.org/officeDocument/2006/relationships/tags" Target="../tags/tag195.xml"/><Relationship Id="rId20" Type="http://schemas.openxmlformats.org/officeDocument/2006/relationships/tags" Target="../tags/tag199.xml"/><Relationship Id="rId29" Type="http://schemas.openxmlformats.org/officeDocument/2006/relationships/tags" Target="../tags/tag208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24" Type="http://schemas.openxmlformats.org/officeDocument/2006/relationships/tags" Target="../tags/tag203.xml"/><Relationship Id="rId32" Type="http://schemas.openxmlformats.org/officeDocument/2006/relationships/tags" Target="../tags/tag211.xml"/><Relationship Id="rId37" Type="http://schemas.openxmlformats.org/officeDocument/2006/relationships/image" Target="../media/image1.png"/><Relationship Id="rId5" Type="http://schemas.openxmlformats.org/officeDocument/2006/relationships/tags" Target="../tags/tag184.xml"/><Relationship Id="rId15" Type="http://schemas.openxmlformats.org/officeDocument/2006/relationships/tags" Target="../tags/tag194.xml"/><Relationship Id="rId23" Type="http://schemas.openxmlformats.org/officeDocument/2006/relationships/tags" Target="../tags/tag202.xml"/><Relationship Id="rId28" Type="http://schemas.openxmlformats.org/officeDocument/2006/relationships/tags" Target="../tags/tag207.xml"/><Relationship Id="rId36" Type="http://schemas.openxmlformats.org/officeDocument/2006/relationships/notesSlide" Target="../notesSlides/notesSlide1.xml"/><Relationship Id="rId10" Type="http://schemas.openxmlformats.org/officeDocument/2006/relationships/tags" Target="../tags/tag189.xml"/><Relationship Id="rId19" Type="http://schemas.openxmlformats.org/officeDocument/2006/relationships/tags" Target="../tags/tag198.xml"/><Relationship Id="rId31" Type="http://schemas.openxmlformats.org/officeDocument/2006/relationships/tags" Target="../tags/tag210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tags" Target="../tags/tag193.xml"/><Relationship Id="rId22" Type="http://schemas.openxmlformats.org/officeDocument/2006/relationships/tags" Target="../tags/tag201.xml"/><Relationship Id="rId27" Type="http://schemas.openxmlformats.org/officeDocument/2006/relationships/tags" Target="../tags/tag206.xml"/><Relationship Id="rId30" Type="http://schemas.openxmlformats.org/officeDocument/2006/relationships/tags" Target="../tags/tag209.xml"/><Relationship Id="rId35" Type="http://schemas.openxmlformats.org/officeDocument/2006/relationships/slideLayout" Target="../slideLayouts/slideLayout7.xml"/><Relationship Id="rId8" Type="http://schemas.openxmlformats.org/officeDocument/2006/relationships/tags" Target="../tags/tag187.xml"/><Relationship Id="rId3" Type="http://schemas.openxmlformats.org/officeDocument/2006/relationships/tags" Target="../tags/tag18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tags" Target="../tags/tag228.xml"/><Relationship Id="rId18" Type="http://schemas.openxmlformats.org/officeDocument/2006/relationships/tags" Target="../tags/tag233.xml"/><Relationship Id="rId3" Type="http://schemas.openxmlformats.org/officeDocument/2006/relationships/tags" Target="../tags/tag218.xml"/><Relationship Id="rId21" Type="http://schemas.openxmlformats.org/officeDocument/2006/relationships/image" Target="../media/image1.png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17" Type="http://schemas.openxmlformats.org/officeDocument/2006/relationships/tags" Target="../tags/tag232.xml"/><Relationship Id="rId2" Type="http://schemas.openxmlformats.org/officeDocument/2006/relationships/tags" Target="../tags/tag217.xml"/><Relationship Id="rId16" Type="http://schemas.openxmlformats.org/officeDocument/2006/relationships/tags" Target="../tags/tag231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5" Type="http://schemas.openxmlformats.org/officeDocument/2006/relationships/tags" Target="../tags/tag230.xml"/><Relationship Id="rId10" Type="http://schemas.openxmlformats.org/officeDocument/2006/relationships/tags" Target="../tags/tag225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tags" Target="../tags/tag229.xml"/><Relationship Id="rId2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image" Target="../media/image10.pn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9.jpe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../media/image4.png"/><Relationship Id="rId5" Type="http://schemas.openxmlformats.org/officeDocument/2006/relationships/tags" Target="../tags/tag238.xml"/><Relationship Id="rId10" Type="http://schemas.openxmlformats.org/officeDocument/2006/relationships/image" Target="../media/image1.png"/><Relationship Id="rId4" Type="http://schemas.openxmlformats.org/officeDocument/2006/relationships/tags" Target="../tags/tag237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254.xml"/><Relationship Id="rId18" Type="http://schemas.openxmlformats.org/officeDocument/2006/relationships/tags" Target="../tags/tag259.xml"/><Relationship Id="rId26" Type="http://schemas.openxmlformats.org/officeDocument/2006/relationships/tags" Target="../tags/tag267.xml"/><Relationship Id="rId3" Type="http://schemas.openxmlformats.org/officeDocument/2006/relationships/tags" Target="../tags/tag244.xml"/><Relationship Id="rId21" Type="http://schemas.openxmlformats.org/officeDocument/2006/relationships/tags" Target="../tags/tag262.xml"/><Relationship Id="rId7" Type="http://schemas.openxmlformats.org/officeDocument/2006/relationships/tags" Target="../tags/tag248.xml"/><Relationship Id="rId12" Type="http://schemas.openxmlformats.org/officeDocument/2006/relationships/tags" Target="../tags/tag253.xml"/><Relationship Id="rId17" Type="http://schemas.openxmlformats.org/officeDocument/2006/relationships/tags" Target="../tags/tag258.xml"/><Relationship Id="rId25" Type="http://schemas.openxmlformats.org/officeDocument/2006/relationships/tags" Target="../tags/tag266.xml"/><Relationship Id="rId33" Type="http://schemas.openxmlformats.org/officeDocument/2006/relationships/image" Target="../media/image4.png"/><Relationship Id="rId2" Type="http://schemas.openxmlformats.org/officeDocument/2006/relationships/tags" Target="../tags/tag243.xml"/><Relationship Id="rId16" Type="http://schemas.openxmlformats.org/officeDocument/2006/relationships/tags" Target="../tags/tag257.xml"/><Relationship Id="rId20" Type="http://schemas.openxmlformats.org/officeDocument/2006/relationships/tags" Target="../tags/tag261.xml"/><Relationship Id="rId29" Type="http://schemas.openxmlformats.org/officeDocument/2006/relationships/tags" Target="../tags/tag270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tags" Target="../tags/tag252.xml"/><Relationship Id="rId24" Type="http://schemas.openxmlformats.org/officeDocument/2006/relationships/tags" Target="../tags/tag265.xml"/><Relationship Id="rId32" Type="http://schemas.openxmlformats.org/officeDocument/2006/relationships/image" Target="../media/image1.png"/><Relationship Id="rId5" Type="http://schemas.openxmlformats.org/officeDocument/2006/relationships/tags" Target="../tags/tag246.xml"/><Relationship Id="rId15" Type="http://schemas.openxmlformats.org/officeDocument/2006/relationships/tags" Target="../tags/tag256.xml"/><Relationship Id="rId23" Type="http://schemas.openxmlformats.org/officeDocument/2006/relationships/tags" Target="../tags/tag264.xml"/><Relationship Id="rId28" Type="http://schemas.openxmlformats.org/officeDocument/2006/relationships/tags" Target="../tags/tag269.xml"/><Relationship Id="rId10" Type="http://schemas.openxmlformats.org/officeDocument/2006/relationships/tags" Target="../tags/tag251.xml"/><Relationship Id="rId19" Type="http://schemas.openxmlformats.org/officeDocument/2006/relationships/tags" Target="../tags/tag260.xml"/><Relationship Id="rId31" Type="http://schemas.openxmlformats.org/officeDocument/2006/relationships/notesSlide" Target="../notesSlides/notesSlide3.xml"/><Relationship Id="rId4" Type="http://schemas.openxmlformats.org/officeDocument/2006/relationships/tags" Target="../tags/tag245.xml"/><Relationship Id="rId9" Type="http://schemas.openxmlformats.org/officeDocument/2006/relationships/tags" Target="../tags/tag250.xml"/><Relationship Id="rId14" Type="http://schemas.openxmlformats.org/officeDocument/2006/relationships/tags" Target="../tags/tag255.xml"/><Relationship Id="rId22" Type="http://schemas.openxmlformats.org/officeDocument/2006/relationships/tags" Target="../tags/tag263.xml"/><Relationship Id="rId27" Type="http://schemas.openxmlformats.org/officeDocument/2006/relationships/tags" Target="../tags/tag268.xml"/><Relationship Id="rId30" Type="http://schemas.openxmlformats.org/officeDocument/2006/relationships/slideLayout" Target="../slideLayouts/slideLayout7.xml"/><Relationship Id="rId8" Type="http://schemas.openxmlformats.org/officeDocument/2006/relationships/tags" Target="../tags/tag24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12" Type="http://schemas.openxmlformats.org/officeDocument/2006/relationships/image" Target="../media/image13.png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image" Target="../media/image12.png"/><Relationship Id="rId5" Type="http://schemas.openxmlformats.org/officeDocument/2006/relationships/tags" Target="../tags/tag275.xml"/><Relationship Id="rId10" Type="http://schemas.openxmlformats.org/officeDocument/2006/relationships/image" Target="../media/image4.png"/><Relationship Id="rId4" Type="http://schemas.openxmlformats.org/officeDocument/2006/relationships/tags" Target="../tags/tag274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idx="1"/>
            <p:custDataLst>
              <p:tags r:id="rId2"/>
            </p:custDataLst>
          </p:nvPr>
        </p:nvSpPr>
        <p:spPr>
          <a:xfrm>
            <a:off x="997585" y="1671320"/>
            <a:ext cx="5320665" cy="3228975"/>
          </a:xfrm>
        </p:spPr>
        <p:txBody>
          <a:bodyPr/>
          <a:lstStyle/>
          <a:p>
            <a:r>
              <a:rPr lang="en-US" altLang="zh-CN">
                <a:solidFill>
                  <a:schemeClr val="lt1"/>
                </a:solidFill>
              </a:rPr>
              <a:t>USB</a:t>
            </a:r>
            <a:r>
              <a:rPr>
                <a:solidFill>
                  <a:schemeClr val="lt1"/>
                </a:solidFill>
              </a:rPr>
              <a:t>充电功率测量电路项目总结报告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2"/>
            <p:custDataLst>
              <p:tags r:id="rId3"/>
            </p:custDataLst>
          </p:nvPr>
        </p:nvSpPr>
        <p:spPr/>
        <p:txBody>
          <a:bodyPr>
            <a:normAutofit fontScale="70000"/>
          </a:bodyPr>
          <a:lstStyle/>
          <a:p>
            <a:r>
              <a:rPr lang="zh-CN" altLang="en-US">
                <a:solidFill>
                  <a:schemeClr val="lt1"/>
                </a:solidFill>
              </a:rPr>
              <a:t>《硬件电路设计技巧与实训》课程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3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lt1"/>
                </a:solidFill>
              </a:rPr>
              <a:t>组员：陈廷峰</a:t>
            </a:r>
            <a:r>
              <a:rPr lang="en-US" altLang="zh-CN">
                <a:solidFill>
                  <a:schemeClr val="lt1"/>
                </a:solidFill>
              </a:rPr>
              <a:t>  </a:t>
            </a:r>
            <a:r>
              <a:rPr>
                <a:solidFill>
                  <a:schemeClr val="lt1"/>
                </a:solidFill>
              </a:rPr>
              <a:t>陈航安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/>
          <a:srcRect t="768" b="1231"/>
          <a:stretch>
            <a:fillRect/>
          </a:stretch>
        </p:blipFill>
        <p:spPr>
          <a:xfrm>
            <a:off x="-2540" y="353123"/>
            <a:ext cx="12192000" cy="6857365"/>
          </a:xfrm>
          <a:prstGeom prst="rect">
            <a:avLst/>
          </a:prstGeom>
        </p:spPr>
      </p:pic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25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4"/>
            </p:custDataLst>
          </p:nvPr>
        </p:nvPicPr>
        <p:blipFill>
          <a:blip r:embed="rId25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88" name="圆角矩形"/>
          <p:cNvSpPr/>
          <p:nvPr>
            <p:custDataLst>
              <p:tags r:id="rId5"/>
            </p:custDataLst>
          </p:nvPr>
        </p:nvSpPr>
        <p:spPr>
          <a:xfrm>
            <a:off x="2899542" y="957199"/>
            <a:ext cx="424815" cy="424815"/>
          </a:xfrm>
          <a:custGeom>
            <a:avLst/>
            <a:gdLst>
              <a:gd name="connsiteX0" fmla="*/ 212371 w 424741"/>
              <a:gd name="connsiteY0" fmla="*/ 0 h 424742"/>
              <a:gd name="connsiteX1" fmla="*/ 233088 w 424741"/>
              <a:gd name="connsiteY1" fmla="*/ 8584 h 424742"/>
              <a:gd name="connsiteX2" fmla="*/ 416161 w 424741"/>
              <a:gd name="connsiteY2" fmla="*/ 191653 h 424742"/>
              <a:gd name="connsiteX3" fmla="*/ 416162 w 424741"/>
              <a:gd name="connsiteY3" fmla="*/ 233089 h 424742"/>
              <a:gd name="connsiteX4" fmla="*/ 233088 w 424741"/>
              <a:gd name="connsiteY4" fmla="*/ 416162 h 424742"/>
              <a:gd name="connsiteX5" fmla="*/ 191653 w 424741"/>
              <a:gd name="connsiteY5" fmla="*/ 416161 h 424742"/>
              <a:gd name="connsiteX6" fmla="*/ 8581 w 424741"/>
              <a:gd name="connsiteY6" fmla="*/ 233090 h 424742"/>
              <a:gd name="connsiteX7" fmla="*/ 8581 w 424741"/>
              <a:gd name="connsiteY7" fmla="*/ 191655 h 424742"/>
              <a:gd name="connsiteX8" fmla="*/ 191654 w 424741"/>
              <a:gd name="connsiteY8" fmla="*/ 8581 h 424742"/>
              <a:gd name="connsiteX9" fmla="*/ 212371 w 424741"/>
              <a:gd name="connsiteY9" fmla="*/ 0 h 42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741" h="424742">
                <a:moveTo>
                  <a:pt x="212371" y="0"/>
                </a:moveTo>
                <a:cubicBezTo>
                  <a:pt x="219869" y="1"/>
                  <a:pt x="227368" y="2861"/>
                  <a:pt x="233088" y="8584"/>
                </a:cubicBezTo>
                <a:lnTo>
                  <a:pt x="416161" y="191653"/>
                </a:lnTo>
                <a:cubicBezTo>
                  <a:pt x="427602" y="203096"/>
                  <a:pt x="427602" y="221648"/>
                  <a:pt x="416162" y="233089"/>
                </a:cubicBezTo>
                <a:lnTo>
                  <a:pt x="233088" y="416162"/>
                </a:lnTo>
                <a:cubicBezTo>
                  <a:pt x="221646" y="427603"/>
                  <a:pt x="203095" y="427603"/>
                  <a:pt x="191653" y="416161"/>
                </a:cubicBezTo>
                <a:lnTo>
                  <a:pt x="8581" y="233090"/>
                </a:lnTo>
                <a:cubicBezTo>
                  <a:pt x="-2860" y="221647"/>
                  <a:pt x="-2860" y="203095"/>
                  <a:pt x="8581" y="191655"/>
                </a:cubicBezTo>
                <a:lnTo>
                  <a:pt x="191654" y="8581"/>
                </a:lnTo>
                <a:cubicBezTo>
                  <a:pt x="197374" y="2861"/>
                  <a:pt x="204873" y="0"/>
                  <a:pt x="21237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78" name="1"/>
          <p:cNvSpPr txBox="1"/>
          <p:nvPr>
            <p:custDataLst>
              <p:tags r:id="rId6"/>
            </p:custDataLst>
          </p:nvPr>
        </p:nvSpPr>
        <p:spPr>
          <a:xfrm>
            <a:off x="2981328" y="105003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1</a:t>
            </a:r>
          </a:p>
        </p:txBody>
      </p:sp>
      <p:sp>
        <p:nvSpPr>
          <p:cNvPr id="781" name="线条"/>
          <p:cNvSpPr/>
          <p:nvPr>
            <p:custDataLst>
              <p:tags r:id="rId7"/>
            </p:custDataLst>
          </p:nvPr>
        </p:nvSpPr>
        <p:spPr>
          <a:xfrm flipV="1">
            <a:off x="3111632" y="1569974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3395477" y="94068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电流计算</a:t>
            </a:r>
          </a:p>
          <a:p>
            <a:pPr fontAlgn="auto">
              <a:lnSpc>
                <a:spcPct val="130000"/>
              </a:lnSpc>
            </a:pPr>
            <a:endParaRPr lang="zh-CN" altLang="en-US" b="1" spc="30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3405637" y="1482979"/>
            <a:ext cx="2347595" cy="154305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在电流数据的换算上存在问题，电流与电压并不是在整个量程上线性对应的，而是以264mV/A的比例对应的，这导致了电流测量的系统误差，在发现后对代码作了调整。</a:t>
            </a:r>
          </a:p>
        </p:txBody>
      </p:sp>
      <p:sp>
        <p:nvSpPr>
          <p:cNvPr id="132" name="圆角矩形"/>
          <p:cNvSpPr/>
          <p:nvPr>
            <p:custDataLst>
              <p:tags r:id="rId10"/>
            </p:custDataLst>
          </p:nvPr>
        </p:nvSpPr>
        <p:spPr>
          <a:xfrm>
            <a:off x="6316477" y="957199"/>
            <a:ext cx="424815" cy="424815"/>
          </a:xfrm>
          <a:custGeom>
            <a:avLst/>
            <a:gdLst>
              <a:gd name="connsiteX0" fmla="*/ 212370 w 424741"/>
              <a:gd name="connsiteY0" fmla="*/ 0 h 424742"/>
              <a:gd name="connsiteX1" fmla="*/ 233089 w 424741"/>
              <a:gd name="connsiteY1" fmla="*/ 8581 h 424742"/>
              <a:gd name="connsiteX2" fmla="*/ 416159 w 424741"/>
              <a:gd name="connsiteY2" fmla="*/ 191655 h 424742"/>
              <a:gd name="connsiteX3" fmla="*/ 416161 w 424741"/>
              <a:gd name="connsiteY3" fmla="*/ 233087 h 424742"/>
              <a:gd name="connsiteX4" fmla="*/ 233089 w 424741"/>
              <a:gd name="connsiteY4" fmla="*/ 416160 h 424742"/>
              <a:gd name="connsiteX5" fmla="*/ 191652 w 424741"/>
              <a:gd name="connsiteY5" fmla="*/ 416160 h 424742"/>
              <a:gd name="connsiteX6" fmla="*/ 8582 w 424741"/>
              <a:gd name="connsiteY6" fmla="*/ 233087 h 424742"/>
              <a:gd name="connsiteX7" fmla="*/ 8579 w 424741"/>
              <a:gd name="connsiteY7" fmla="*/ 191654 h 424742"/>
              <a:gd name="connsiteX8" fmla="*/ 191654 w 424741"/>
              <a:gd name="connsiteY8" fmla="*/ 8581 h 424742"/>
              <a:gd name="connsiteX9" fmla="*/ 212370 w 424741"/>
              <a:gd name="connsiteY9" fmla="*/ 0 h 42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741" h="424742">
                <a:moveTo>
                  <a:pt x="212370" y="0"/>
                </a:moveTo>
                <a:cubicBezTo>
                  <a:pt x="219872" y="0"/>
                  <a:pt x="227368" y="2862"/>
                  <a:pt x="233089" y="8581"/>
                </a:cubicBezTo>
                <a:lnTo>
                  <a:pt x="416159" y="191655"/>
                </a:lnTo>
                <a:cubicBezTo>
                  <a:pt x="427603" y="203096"/>
                  <a:pt x="427601" y="221645"/>
                  <a:pt x="416161" y="233087"/>
                </a:cubicBezTo>
                <a:lnTo>
                  <a:pt x="233089" y="416160"/>
                </a:lnTo>
                <a:cubicBezTo>
                  <a:pt x="221648" y="427603"/>
                  <a:pt x="203095" y="427603"/>
                  <a:pt x="191652" y="416160"/>
                </a:cubicBezTo>
                <a:lnTo>
                  <a:pt x="8582" y="233087"/>
                </a:lnTo>
                <a:cubicBezTo>
                  <a:pt x="-2859" y="221646"/>
                  <a:pt x="-2861" y="203094"/>
                  <a:pt x="8579" y="191654"/>
                </a:cubicBezTo>
                <a:lnTo>
                  <a:pt x="191654" y="8581"/>
                </a:lnTo>
                <a:cubicBezTo>
                  <a:pt x="197375" y="2861"/>
                  <a:pt x="204873" y="0"/>
                  <a:pt x="2123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66" name="2"/>
          <p:cNvSpPr txBox="1"/>
          <p:nvPr>
            <p:custDataLst>
              <p:tags r:id="rId11"/>
            </p:custDataLst>
          </p:nvPr>
        </p:nvSpPr>
        <p:spPr>
          <a:xfrm>
            <a:off x="6398263" y="105003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3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841622" y="94068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电流波动剧烈</a:t>
            </a: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851650" y="1482725"/>
            <a:ext cx="2935605" cy="418846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在解决电流测量的系统误差后，电流数据的波动仍然相对剧烈。在使用示波器观察电流测量芯片的输出信号，与经过运算放大器放大后的输出信号后发现，两个信号的噪声都相当大，并且经过运算放大器后噪声更大了。理论上说，在电路设计时使用了一个电容接地进行滤波，但是这个电容似乎没有起到滤波的作用，关键在于在设计时没有串接一个电阻，导致RC电路的截止频率非常低而不能起到滤波作用。在使用软件低通滤波时，一开始滤波系数选得过低而导致滤波作用仍然不太明显，在将滤波系数提高后，滤波效果显著提升，但也导致电流显示反应迟钝，无法体现电流的快速变化。</a:t>
            </a:r>
          </a:p>
        </p:txBody>
      </p:sp>
      <p:sp>
        <p:nvSpPr>
          <p:cNvPr id="12" name="线条"/>
          <p:cNvSpPr/>
          <p:nvPr>
            <p:custDataLst>
              <p:tags r:id="rId14"/>
            </p:custDataLst>
          </p:nvPr>
        </p:nvSpPr>
        <p:spPr>
          <a:xfrm flipV="1">
            <a:off x="6528567" y="1569974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196" name="圆角矩形"/>
          <p:cNvSpPr/>
          <p:nvPr>
            <p:custDataLst>
              <p:tags r:id="rId15"/>
            </p:custDataLst>
          </p:nvPr>
        </p:nvSpPr>
        <p:spPr>
          <a:xfrm>
            <a:off x="2898272" y="3687699"/>
            <a:ext cx="426720" cy="426720"/>
          </a:xfrm>
          <a:custGeom>
            <a:avLst/>
            <a:gdLst>
              <a:gd name="connsiteX0" fmla="*/ 213342 w 426682"/>
              <a:gd name="connsiteY0" fmla="*/ 1 h 426681"/>
              <a:gd name="connsiteX1" fmla="*/ 232404 w 426682"/>
              <a:gd name="connsiteY1" fmla="*/ 7896 h 426681"/>
              <a:gd name="connsiteX2" fmla="*/ 418786 w 426682"/>
              <a:gd name="connsiteY2" fmla="*/ 194279 h 426681"/>
              <a:gd name="connsiteX3" fmla="*/ 418786 w 426682"/>
              <a:gd name="connsiteY3" fmla="*/ 232404 h 426681"/>
              <a:gd name="connsiteX4" fmla="*/ 232403 w 426682"/>
              <a:gd name="connsiteY4" fmla="*/ 418785 h 426681"/>
              <a:gd name="connsiteX5" fmla="*/ 194279 w 426682"/>
              <a:gd name="connsiteY5" fmla="*/ 418786 h 426681"/>
              <a:gd name="connsiteX6" fmla="*/ 7896 w 426682"/>
              <a:gd name="connsiteY6" fmla="*/ 232404 h 426681"/>
              <a:gd name="connsiteX7" fmla="*/ 7896 w 426682"/>
              <a:gd name="connsiteY7" fmla="*/ 194278 h 426681"/>
              <a:gd name="connsiteX8" fmla="*/ 194278 w 426682"/>
              <a:gd name="connsiteY8" fmla="*/ 7896 h 426681"/>
              <a:gd name="connsiteX9" fmla="*/ 213342 w 426682"/>
              <a:gd name="connsiteY9" fmla="*/ 1 h 42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6682" h="426681">
                <a:moveTo>
                  <a:pt x="213342" y="1"/>
                </a:moveTo>
                <a:cubicBezTo>
                  <a:pt x="220240" y="0"/>
                  <a:pt x="227140" y="2632"/>
                  <a:pt x="232404" y="7896"/>
                </a:cubicBezTo>
                <a:lnTo>
                  <a:pt x="418786" y="194279"/>
                </a:lnTo>
                <a:cubicBezTo>
                  <a:pt x="429314" y="204806"/>
                  <a:pt x="429314" y="221876"/>
                  <a:pt x="418786" y="232404"/>
                </a:cubicBezTo>
                <a:lnTo>
                  <a:pt x="232403" y="418785"/>
                </a:lnTo>
                <a:cubicBezTo>
                  <a:pt x="221876" y="429313"/>
                  <a:pt x="204807" y="429313"/>
                  <a:pt x="194279" y="418786"/>
                </a:cubicBezTo>
                <a:lnTo>
                  <a:pt x="7896" y="232404"/>
                </a:lnTo>
                <a:cubicBezTo>
                  <a:pt x="-2631" y="221875"/>
                  <a:pt x="-2631" y="204806"/>
                  <a:pt x="7896" y="194278"/>
                </a:cubicBezTo>
                <a:lnTo>
                  <a:pt x="194278" y="7896"/>
                </a:lnTo>
                <a:cubicBezTo>
                  <a:pt x="199542" y="2632"/>
                  <a:pt x="206442" y="0"/>
                  <a:pt x="213342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75" name="3"/>
          <p:cNvSpPr txBox="1"/>
          <p:nvPr>
            <p:custDataLst>
              <p:tags r:id="rId16"/>
            </p:custDataLst>
          </p:nvPr>
        </p:nvSpPr>
        <p:spPr>
          <a:xfrm>
            <a:off x="2981011" y="378180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2</a:t>
            </a: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3394710" y="3672205"/>
            <a:ext cx="257810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霍尔传感器供电电压</a:t>
            </a:r>
          </a:p>
        </p:txBody>
      </p:sp>
      <p:sp>
        <p:nvSpPr>
          <p:cNvPr id="26" name="文本框 25"/>
          <p:cNvSpPr txBox="1"/>
          <p:nvPr>
            <p:custDataLst>
              <p:tags r:id="rId18"/>
            </p:custDataLst>
          </p:nvPr>
        </p:nvSpPr>
        <p:spPr>
          <a:xfrm>
            <a:off x="3405002" y="4209667"/>
            <a:ext cx="2347595" cy="2647698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弄错了电流测量芯片的供电电压，在两版电路中都使用</a:t>
            </a: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5V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电源供电，但应当与</a:t>
            </a: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MCU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一样使用</a:t>
            </a: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3.3V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电源供电，这导致电流测量芯片的输出电压以</a:t>
            </a: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5V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为基准，但</a:t>
            </a: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MCU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侧以</a:t>
            </a: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3.3V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为基准解读，这导致了电流测量的系统误差。在发现后，将电流测量芯片的电源脚掰离焊盘，并用飞线将该脚与</a:t>
            </a: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3.3V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电源相连解决了问题。</a:t>
            </a:r>
          </a:p>
        </p:txBody>
      </p:sp>
      <p:sp>
        <p:nvSpPr>
          <p:cNvPr id="9" name="线条"/>
          <p:cNvSpPr/>
          <p:nvPr>
            <p:custDataLst>
              <p:tags r:id="rId19"/>
            </p:custDataLst>
          </p:nvPr>
        </p:nvSpPr>
        <p:spPr>
          <a:xfrm flipV="1">
            <a:off x="3111632" y="4296664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13" name="线条"/>
          <p:cNvSpPr/>
          <p:nvPr>
            <p:custDataLst>
              <p:tags r:id="rId20"/>
            </p:custDataLst>
          </p:nvPr>
        </p:nvSpPr>
        <p:spPr>
          <a:xfrm flipV="1">
            <a:off x="6533012" y="4296664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1"/>
            </p:custDataLst>
          </p:nvPr>
        </p:nvSpPr>
        <p:spPr>
          <a:xfrm>
            <a:off x="525780" y="203200"/>
            <a:ext cx="4351655" cy="515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调试中出现的问题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3"/>
            </p:custDataLst>
          </p:nvPr>
        </p:nvPicPr>
        <p:blipFill>
          <a:blip r:embed="rId10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60350" y="141605"/>
            <a:ext cx="2849245" cy="688975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lnSpcReduction="20000"/>
          </a:bodyPr>
          <a:lstStyle/>
          <a:p>
            <a:pPr algn="l"/>
            <a:r>
              <a:rPr lang="zh-CN" altLang="zh-CN" sz="4000" b="1" spc="160" dirty="0">
                <a:solidFill>
                  <a:schemeClr val="lt1"/>
                </a:solidFill>
                <a:uFillTx/>
                <a:latin typeface="Times New Roman" panose="02020603050405020304" charset="0"/>
                <a:ea typeface="汉仪中简黑简" panose="00020600040101010101" charset="-122"/>
              </a:rPr>
              <a:t>电流波动</a:t>
            </a:r>
          </a:p>
        </p:txBody>
      </p:sp>
      <p:pic>
        <p:nvPicPr>
          <p:cNvPr id="5" name="92dae6a0a50a3e15b18c1955678b6fd6_20240104_16272573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46010" y="0"/>
            <a:ext cx="4745990" cy="6856730"/>
          </a:xfrm>
          <a:prstGeom prst="rect">
            <a:avLst/>
          </a:prstGeom>
        </p:spPr>
      </p:pic>
      <p:pic>
        <p:nvPicPr>
          <p:cNvPr id="9" name="图片 8" descr="微信图片_20240104161414"/>
          <p:cNvPicPr>
            <a:picLocks noChangeAspect="1"/>
          </p:cNvPicPr>
          <p:nvPr/>
        </p:nvPicPr>
        <p:blipFill>
          <a:blip r:embed="rId12"/>
          <a:srcRect t="38954" r="-2221"/>
          <a:stretch>
            <a:fillRect/>
          </a:stretch>
        </p:blipFill>
        <p:spPr>
          <a:xfrm>
            <a:off x="2540" y="2671445"/>
            <a:ext cx="5259705" cy="41865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18455" y="420370"/>
            <a:ext cx="4064000" cy="563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滤波前</a:t>
            </a:r>
            <a:r>
              <a:rPr lang="en-US" altLang="zh-CN" sz="4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→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541145" y="1548765"/>
            <a:ext cx="6022340" cy="1122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滤波后</a:t>
            </a:r>
            <a:r>
              <a:rPr lang="en-US" altLang="zh-CN" sz="24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</a:t>
            </a:r>
            <a:r>
              <a:rPr lang="zh-CN" altLang="en-US" sz="24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滤波系数较低时</a:t>
            </a:r>
            <a:r>
              <a:rPr lang="en-US" altLang="zh-CN" sz="24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)</a:t>
            </a:r>
            <a:endParaRPr lang="zh-CN" altLang="en-US" sz="400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 sz="4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en-US" altLang="zh-CN" sz="400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↓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14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4"/>
            </p:custDataLst>
          </p:nvPr>
        </p:nvPicPr>
        <p:blipFill>
          <a:blip r:embed="rId14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956953" y="726948"/>
            <a:ext cx="10195807" cy="56643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lnSpcReduction="10000"/>
          </a:bodyPr>
          <a:lstStyle/>
          <a:p>
            <a:r>
              <a:rPr lang="zh-CN" altLang="zh-CN" sz="3200" b="1" spc="16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</a:rPr>
              <a:t>成果</a:t>
            </a: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957543" y="1434990"/>
            <a:ext cx="10195217" cy="49267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kumimoji="0" lang="en-US" altLang="zh-CN" sz="2400" b="1" i="0" spc="120" noProof="0" dirty="0">
                <a:ln w="3175">
                  <a:noFill/>
                  <a:prstDash val="dash"/>
                </a:ln>
                <a:solidFill>
                  <a:schemeClr val="lt1"/>
                </a:solidFill>
                <a:effectLst/>
                <a:uLnTx/>
                <a:uFillTx/>
                <a:latin typeface="Times New Roman" panose="02020603050405020304" charset="0"/>
                <a:ea typeface="汉仪中简黑简" panose="00020600040101010101" charset="-122"/>
                <a:cs typeface="微软雅黑" panose="020B0503020204020204" charset="-122"/>
              </a:rPr>
              <a:t>最终得到的实际电路满足了项目的基本设计需求，实现了相对精确的电压电流和功率测量。</a:t>
            </a:r>
          </a:p>
        </p:txBody>
      </p:sp>
      <p:pic>
        <p:nvPicPr>
          <p:cNvPr id="2" name="图片 -21474826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rcRect r="31701"/>
          <a:stretch>
            <a:fillRect/>
          </a:stretch>
        </p:blipFill>
        <p:spPr>
          <a:xfrm>
            <a:off x="262255" y="2463800"/>
            <a:ext cx="3455035" cy="2907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rcRect l="17051" r="31326"/>
          <a:stretch>
            <a:fillRect/>
          </a:stretch>
        </p:blipFill>
        <p:spPr>
          <a:xfrm>
            <a:off x="4403725" y="2463800"/>
            <a:ext cx="3025140" cy="327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rcRect l="17365"/>
          <a:stretch>
            <a:fillRect/>
          </a:stretch>
        </p:blipFill>
        <p:spPr>
          <a:xfrm>
            <a:off x="8067675" y="2463800"/>
            <a:ext cx="3697605" cy="2595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325880" y="5614670"/>
            <a:ext cx="1328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欢迎界面</a:t>
            </a: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4793615" y="5982970"/>
            <a:ext cx="2245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数字显示模式</a:t>
            </a:r>
            <a:endParaRPr lang="zh-CN" altLang="en-US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刷新率约</a:t>
            </a:r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1Hz</a:t>
            </a: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8485505" y="5236845"/>
            <a:ext cx="2862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功率图表显示模式</a:t>
            </a:r>
            <a:endParaRPr lang="zh-CN" altLang="en-US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可以储存与显示32个历史数据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lt1"/>
                </a:solidFill>
              </a:rPr>
              <a:t>感谢观赏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2"/>
          <p:cNvSpPr txBox="1"/>
          <p:nvPr>
            <p:custDataLst>
              <p:tags r:id="rId2"/>
            </p:custDataLst>
          </p:nvPr>
        </p:nvSpPr>
        <p:spPr>
          <a:xfrm>
            <a:off x="5988189" y="1617253"/>
            <a:ext cx="5829300" cy="101397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>
              <a:lnSpc>
                <a:spcPct val="114000"/>
              </a:lnSpc>
            </a:pPr>
            <a:r>
              <a:rPr lang="en-US" altLang="zh-CN" sz="5600" b="1" dirty="0">
                <a:solidFill>
                  <a:schemeClr val="lt1"/>
                </a:solidFill>
                <a:latin typeface="Times New Roman" panose="02020603050405020304" charset="0"/>
                <a:ea typeface="汉仪雅酷黑 85W" panose="020B0904020202020204" charset="-122"/>
                <a:cs typeface="汉仪雅酷黑 85W" panose="020B0904020202020204" charset="-122"/>
              </a:rPr>
              <a:t>CONTENTS 目录</a:t>
            </a:r>
          </a:p>
        </p:txBody>
      </p:sp>
      <p:sp>
        <p:nvSpPr>
          <p:cNvPr id="3" name="Object 204"/>
          <p:cNvSpPr txBox="1"/>
          <p:nvPr>
            <p:custDataLst>
              <p:tags r:id="rId3"/>
            </p:custDataLst>
          </p:nvPr>
        </p:nvSpPr>
        <p:spPr>
          <a:xfrm>
            <a:off x="5884488" y="2844805"/>
            <a:ext cx="791391" cy="7474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lnSpcReduction="100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450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</a:rPr>
              <a:t>01</a:t>
            </a:r>
          </a:p>
        </p:txBody>
      </p:sp>
      <p:sp>
        <p:nvSpPr>
          <p:cNvPr id="4" name="Object 205"/>
          <p:cNvSpPr txBox="1"/>
          <p:nvPr>
            <p:custDataLst>
              <p:tags r:id="rId4"/>
            </p:custDataLst>
          </p:nvPr>
        </p:nvSpPr>
        <p:spPr>
          <a:xfrm>
            <a:off x="6783705" y="2931795"/>
            <a:ext cx="2472690" cy="4171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2250" b="1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设计要求及硬件设计</a:t>
            </a:r>
          </a:p>
        </p:txBody>
      </p:sp>
      <p:sp>
        <p:nvSpPr>
          <p:cNvPr id="7" name="Object 204"/>
          <p:cNvSpPr txBox="1"/>
          <p:nvPr>
            <p:custDataLst>
              <p:tags r:id="rId5"/>
            </p:custDataLst>
          </p:nvPr>
        </p:nvSpPr>
        <p:spPr>
          <a:xfrm>
            <a:off x="5884488" y="3748536"/>
            <a:ext cx="791391" cy="7474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lnSpcReduction="100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450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</a:rPr>
              <a:t>03</a:t>
            </a:r>
          </a:p>
        </p:txBody>
      </p:sp>
      <p:sp>
        <p:nvSpPr>
          <p:cNvPr id="9" name="Object 205"/>
          <p:cNvSpPr txBox="1"/>
          <p:nvPr>
            <p:custDataLst>
              <p:tags r:id="rId6"/>
            </p:custDataLst>
          </p:nvPr>
        </p:nvSpPr>
        <p:spPr>
          <a:xfrm>
            <a:off x="6783918" y="3865277"/>
            <a:ext cx="2200304" cy="3873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2250" b="1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第一版电路</a:t>
            </a:r>
          </a:p>
        </p:txBody>
      </p:sp>
      <p:sp>
        <p:nvSpPr>
          <p:cNvPr id="10" name="Object 206"/>
          <p:cNvSpPr txBox="1"/>
          <p:nvPr>
            <p:custDataLst>
              <p:tags r:id="rId7"/>
            </p:custDataLst>
          </p:nvPr>
        </p:nvSpPr>
        <p:spPr>
          <a:xfrm>
            <a:off x="6783918" y="4281835"/>
            <a:ext cx="2200304" cy="21419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0000" lnSpcReduction="100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1400" dirty="0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调试中出现的问题</a:t>
            </a:r>
          </a:p>
        </p:txBody>
      </p:sp>
      <p:sp>
        <p:nvSpPr>
          <p:cNvPr id="11" name="Object 204"/>
          <p:cNvSpPr txBox="1"/>
          <p:nvPr>
            <p:custDataLst>
              <p:tags r:id="rId8"/>
            </p:custDataLst>
          </p:nvPr>
        </p:nvSpPr>
        <p:spPr>
          <a:xfrm>
            <a:off x="5884488" y="4655063"/>
            <a:ext cx="791391" cy="7474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lnSpcReduction="100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450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</a:rPr>
              <a:t>05</a:t>
            </a:r>
          </a:p>
        </p:txBody>
      </p:sp>
      <p:sp>
        <p:nvSpPr>
          <p:cNvPr id="6" name="Object 205"/>
          <p:cNvSpPr txBox="1"/>
          <p:nvPr>
            <p:custDataLst>
              <p:tags r:id="rId9"/>
            </p:custDataLst>
          </p:nvPr>
        </p:nvSpPr>
        <p:spPr>
          <a:xfrm>
            <a:off x="6783918" y="4771804"/>
            <a:ext cx="2200304" cy="3873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2250" b="1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成果</a:t>
            </a:r>
          </a:p>
        </p:txBody>
      </p:sp>
      <p:sp>
        <p:nvSpPr>
          <p:cNvPr id="18" name="Object 204"/>
          <p:cNvSpPr txBox="1"/>
          <p:nvPr>
            <p:custDataLst>
              <p:tags r:id="rId10"/>
            </p:custDataLst>
          </p:nvPr>
        </p:nvSpPr>
        <p:spPr>
          <a:xfrm>
            <a:off x="9092261" y="2844805"/>
            <a:ext cx="791391" cy="7474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lnSpcReduction="100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450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</a:rPr>
              <a:t>02</a:t>
            </a:r>
          </a:p>
        </p:txBody>
      </p:sp>
      <p:sp>
        <p:nvSpPr>
          <p:cNvPr id="20" name="Object 205"/>
          <p:cNvSpPr txBox="1"/>
          <p:nvPr>
            <p:custDataLst>
              <p:tags r:id="rId11"/>
            </p:custDataLst>
          </p:nvPr>
        </p:nvSpPr>
        <p:spPr>
          <a:xfrm>
            <a:off x="9991691" y="2961546"/>
            <a:ext cx="2200304" cy="3873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2250" b="1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软件设计</a:t>
            </a:r>
          </a:p>
        </p:txBody>
      </p:sp>
      <p:sp>
        <p:nvSpPr>
          <p:cNvPr id="22" name="Object 204"/>
          <p:cNvSpPr txBox="1"/>
          <p:nvPr>
            <p:custDataLst>
              <p:tags r:id="rId12"/>
            </p:custDataLst>
          </p:nvPr>
        </p:nvSpPr>
        <p:spPr>
          <a:xfrm>
            <a:off x="9092261" y="3748536"/>
            <a:ext cx="791391" cy="7474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 lnSpcReduction="100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450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</a:rPr>
              <a:t>04</a:t>
            </a:r>
          </a:p>
        </p:txBody>
      </p:sp>
      <p:sp>
        <p:nvSpPr>
          <p:cNvPr id="24" name="Object 205"/>
          <p:cNvSpPr txBox="1"/>
          <p:nvPr>
            <p:custDataLst>
              <p:tags r:id="rId13"/>
            </p:custDataLst>
          </p:nvPr>
        </p:nvSpPr>
        <p:spPr>
          <a:xfrm>
            <a:off x="9991691" y="3865277"/>
            <a:ext cx="2200304" cy="3873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2250" b="1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第二版电路</a:t>
            </a:r>
          </a:p>
        </p:txBody>
      </p:sp>
      <p:sp>
        <p:nvSpPr>
          <p:cNvPr id="25" name="Object 206"/>
          <p:cNvSpPr txBox="1"/>
          <p:nvPr>
            <p:custDataLst>
              <p:tags r:id="rId14"/>
            </p:custDataLst>
          </p:nvPr>
        </p:nvSpPr>
        <p:spPr>
          <a:xfrm>
            <a:off x="9991691" y="4281835"/>
            <a:ext cx="2200304" cy="21419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0000" lnSpcReduction="100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1400" dirty="0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调试中出现的问题</a:t>
            </a:r>
            <a:endParaRPr lang="zh-CN" altLang="en-US" sz="140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</a:endParaRPr>
          </a:p>
          <a:p>
            <a:pPr algn="l">
              <a:lnSpc>
                <a:spcPct val="114000"/>
              </a:lnSpc>
            </a:pPr>
            <a:endParaRPr lang="en-US" altLang="zh-CN" sz="140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lt1"/>
                </a:solidFill>
              </a:rPr>
              <a:t>设计要求及硬件设计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7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38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4"/>
            </p:custDataLst>
          </p:nvPr>
        </p:nvPicPr>
        <p:blipFill>
          <a:blip r:embed="rId38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88" name="圆角矩形"/>
          <p:cNvSpPr/>
          <p:nvPr>
            <p:custDataLst>
              <p:tags r:id="rId5"/>
            </p:custDataLst>
          </p:nvPr>
        </p:nvSpPr>
        <p:spPr>
          <a:xfrm>
            <a:off x="1174564" y="957199"/>
            <a:ext cx="424815" cy="424815"/>
          </a:xfrm>
          <a:custGeom>
            <a:avLst/>
            <a:gdLst>
              <a:gd name="connsiteX0" fmla="*/ 212371 w 424741"/>
              <a:gd name="connsiteY0" fmla="*/ 0 h 424742"/>
              <a:gd name="connsiteX1" fmla="*/ 233088 w 424741"/>
              <a:gd name="connsiteY1" fmla="*/ 8584 h 424742"/>
              <a:gd name="connsiteX2" fmla="*/ 416161 w 424741"/>
              <a:gd name="connsiteY2" fmla="*/ 191653 h 424742"/>
              <a:gd name="connsiteX3" fmla="*/ 416162 w 424741"/>
              <a:gd name="connsiteY3" fmla="*/ 233089 h 424742"/>
              <a:gd name="connsiteX4" fmla="*/ 233088 w 424741"/>
              <a:gd name="connsiteY4" fmla="*/ 416162 h 424742"/>
              <a:gd name="connsiteX5" fmla="*/ 191653 w 424741"/>
              <a:gd name="connsiteY5" fmla="*/ 416161 h 424742"/>
              <a:gd name="connsiteX6" fmla="*/ 8581 w 424741"/>
              <a:gd name="connsiteY6" fmla="*/ 233090 h 424742"/>
              <a:gd name="connsiteX7" fmla="*/ 8581 w 424741"/>
              <a:gd name="connsiteY7" fmla="*/ 191655 h 424742"/>
              <a:gd name="connsiteX8" fmla="*/ 191654 w 424741"/>
              <a:gd name="connsiteY8" fmla="*/ 8581 h 424742"/>
              <a:gd name="connsiteX9" fmla="*/ 212371 w 424741"/>
              <a:gd name="connsiteY9" fmla="*/ 0 h 42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741" h="424742">
                <a:moveTo>
                  <a:pt x="212371" y="0"/>
                </a:moveTo>
                <a:cubicBezTo>
                  <a:pt x="219869" y="1"/>
                  <a:pt x="227368" y="2861"/>
                  <a:pt x="233088" y="8584"/>
                </a:cubicBezTo>
                <a:lnTo>
                  <a:pt x="416161" y="191653"/>
                </a:lnTo>
                <a:cubicBezTo>
                  <a:pt x="427602" y="203096"/>
                  <a:pt x="427602" y="221648"/>
                  <a:pt x="416162" y="233089"/>
                </a:cubicBezTo>
                <a:lnTo>
                  <a:pt x="233088" y="416162"/>
                </a:lnTo>
                <a:cubicBezTo>
                  <a:pt x="221646" y="427603"/>
                  <a:pt x="203095" y="427603"/>
                  <a:pt x="191653" y="416161"/>
                </a:cubicBezTo>
                <a:lnTo>
                  <a:pt x="8581" y="233090"/>
                </a:lnTo>
                <a:cubicBezTo>
                  <a:pt x="-2860" y="221647"/>
                  <a:pt x="-2860" y="203095"/>
                  <a:pt x="8581" y="191655"/>
                </a:cubicBezTo>
                <a:lnTo>
                  <a:pt x="191654" y="8581"/>
                </a:lnTo>
                <a:cubicBezTo>
                  <a:pt x="197374" y="2861"/>
                  <a:pt x="204873" y="0"/>
                  <a:pt x="21237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78" name="1"/>
          <p:cNvSpPr txBox="1"/>
          <p:nvPr>
            <p:custDataLst>
              <p:tags r:id="rId6"/>
            </p:custDataLst>
          </p:nvPr>
        </p:nvSpPr>
        <p:spPr>
          <a:xfrm>
            <a:off x="1256350" y="105003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1</a:t>
            </a:r>
          </a:p>
        </p:txBody>
      </p:sp>
      <p:sp>
        <p:nvSpPr>
          <p:cNvPr id="781" name="线条"/>
          <p:cNvSpPr/>
          <p:nvPr>
            <p:custDataLst>
              <p:tags r:id="rId7"/>
            </p:custDataLst>
          </p:nvPr>
        </p:nvSpPr>
        <p:spPr>
          <a:xfrm flipV="1">
            <a:off x="1386654" y="156997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1670499" y="94068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电压电流要求</a:t>
            </a: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1680659" y="1482979"/>
            <a:ext cx="2347595" cy="154305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由USB-A口提供5V电源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使用STM8S003（3.3V供电）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·使用霍尔传感器芯片CC6920B-5A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测量电流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·使用电阻分压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测量电压</a:t>
            </a:r>
          </a:p>
        </p:txBody>
      </p:sp>
      <p:sp>
        <p:nvSpPr>
          <p:cNvPr id="196" name="圆角矩形"/>
          <p:cNvSpPr/>
          <p:nvPr>
            <p:custDataLst>
              <p:tags r:id="rId10"/>
            </p:custDataLst>
          </p:nvPr>
        </p:nvSpPr>
        <p:spPr>
          <a:xfrm>
            <a:off x="1173929" y="3687699"/>
            <a:ext cx="426720" cy="426720"/>
          </a:xfrm>
          <a:custGeom>
            <a:avLst/>
            <a:gdLst>
              <a:gd name="connsiteX0" fmla="*/ 213342 w 426682"/>
              <a:gd name="connsiteY0" fmla="*/ 1 h 426681"/>
              <a:gd name="connsiteX1" fmla="*/ 232404 w 426682"/>
              <a:gd name="connsiteY1" fmla="*/ 7896 h 426681"/>
              <a:gd name="connsiteX2" fmla="*/ 418786 w 426682"/>
              <a:gd name="connsiteY2" fmla="*/ 194279 h 426681"/>
              <a:gd name="connsiteX3" fmla="*/ 418786 w 426682"/>
              <a:gd name="connsiteY3" fmla="*/ 232404 h 426681"/>
              <a:gd name="connsiteX4" fmla="*/ 232403 w 426682"/>
              <a:gd name="connsiteY4" fmla="*/ 418785 h 426681"/>
              <a:gd name="connsiteX5" fmla="*/ 194279 w 426682"/>
              <a:gd name="connsiteY5" fmla="*/ 418786 h 426681"/>
              <a:gd name="connsiteX6" fmla="*/ 7896 w 426682"/>
              <a:gd name="connsiteY6" fmla="*/ 232404 h 426681"/>
              <a:gd name="connsiteX7" fmla="*/ 7896 w 426682"/>
              <a:gd name="connsiteY7" fmla="*/ 194278 h 426681"/>
              <a:gd name="connsiteX8" fmla="*/ 194278 w 426682"/>
              <a:gd name="connsiteY8" fmla="*/ 7896 h 426681"/>
              <a:gd name="connsiteX9" fmla="*/ 213342 w 426682"/>
              <a:gd name="connsiteY9" fmla="*/ 1 h 42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6682" h="426681">
                <a:moveTo>
                  <a:pt x="213342" y="1"/>
                </a:moveTo>
                <a:cubicBezTo>
                  <a:pt x="220240" y="0"/>
                  <a:pt x="227140" y="2632"/>
                  <a:pt x="232404" y="7896"/>
                </a:cubicBezTo>
                <a:lnTo>
                  <a:pt x="418786" y="194279"/>
                </a:lnTo>
                <a:cubicBezTo>
                  <a:pt x="429314" y="204806"/>
                  <a:pt x="429314" y="221876"/>
                  <a:pt x="418786" y="232404"/>
                </a:cubicBezTo>
                <a:lnTo>
                  <a:pt x="232403" y="418785"/>
                </a:lnTo>
                <a:cubicBezTo>
                  <a:pt x="221876" y="429313"/>
                  <a:pt x="204807" y="429313"/>
                  <a:pt x="194279" y="418786"/>
                </a:cubicBezTo>
                <a:lnTo>
                  <a:pt x="7896" y="232404"/>
                </a:lnTo>
                <a:cubicBezTo>
                  <a:pt x="-2631" y="221875"/>
                  <a:pt x="-2631" y="204806"/>
                  <a:pt x="7896" y="194278"/>
                </a:cubicBezTo>
                <a:lnTo>
                  <a:pt x="194278" y="7896"/>
                </a:lnTo>
                <a:cubicBezTo>
                  <a:pt x="199542" y="2632"/>
                  <a:pt x="206442" y="0"/>
                  <a:pt x="213342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75" name="4"/>
          <p:cNvSpPr txBox="1"/>
          <p:nvPr>
            <p:custDataLst>
              <p:tags r:id="rId11"/>
            </p:custDataLst>
          </p:nvPr>
        </p:nvSpPr>
        <p:spPr>
          <a:xfrm>
            <a:off x="1256668" y="378180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1</a:t>
            </a: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1670499" y="367245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元器件选型</a:t>
            </a:r>
          </a:p>
        </p:txBody>
      </p:sp>
      <p:sp>
        <p:nvSpPr>
          <p:cNvPr id="26" name="文本框 25"/>
          <p:cNvSpPr txBox="1"/>
          <p:nvPr>
            <p:custDataLst>
              <p:tags r:id="rId13"/>
            </p:custDataLst>
          </p:nvPr>
        </p:nvSpPr>
        <p:spPr>
          <a:xfrm>
            <a:off x="1680845" y="4209415"/>
            <a:ext cx="2993390" cy="238061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主控芯片使用STM8S003F3P6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降压稳压芯片使用AMS1117-3.3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电流测量使用霍尔电流传感器芯片CC6920BSO-5A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运算放大器使用LM321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电容、电阻等，全部选用0603贴片封装</a:t>
            </a:r>
          </a:p>
          <a:p>
            <a:pPr algn="just">
              <a:lnSpc>
                <a:spcPct val="130000"/>
              </a:lnSpc>
            </a:pPr>
            <a:endParaRPr lang="en-US" altLang="zh-CN" sz="1200" spc="15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</p:txBody>
      </p:sp>
      <p:sp>
        <p:nvSpPr>
          <p:cNvPr id="9" name="线条"/>
          <p:cNvSpPr/>
          <p:nvPr>
            <p:custDataLst>
              <p:tags r:id="rId14"/>
            </p:custDataLst>
          </p:nvPr>
        </p:nvSpPr>
        <p:spPr>
          <a:xfrm flipV="1">
            <a:off x="1387289" y="429666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228" name="圆角矩形"/>
          <p:cNvSpPr/>
          <p:nvPr>
            <p:custDataLst>
              <p:tags r:id="rId15"/>
            </p:custDataLst>
          </p:nvPr>
        </p:nvSpPr>
        <p:spPr>
          <a:xfrm>
            <a:off x="8043359" y="3692779"/>
            <a:ext cx="417195" cy="417195"/>
          </a:xfrm>
          <a:custGeom>
            <a:avLst/>
            <a:gdLst>
              <a:gd name="connsiteX0" fmla="*/ 208681 w 417359"/>
              <a:gd name="connsiteY0" fmla="*/ 0 h 417360"/>
              <a:gd name="connsiteX1" fmla="*/ 235699 w 417359"/>
              <a:gd name="connsiteY1" fmla="*/ 11192 h 417360"/>
              <a:gd name="connsiteX2" fmla="*/ 406167 w 417359"/>
              <a:gd name="connsiteY2" fmla="*/ 181660 h 417360"/>
              <a:gd name="connsiteX3" fmla="*/ 406168 w 417359"/>
              <a:gd name="connsiteY3" fmla="*/ 235699 h 417360"/>
              <a:gd name="connsiteX4" fmla="*/ 235699 w 417359"/>
              <a:gd name="connsiteY4" fmla="*/ 406167 h 417360"/>
              <a:gd name="connsiteX5" fmla="*/ 181660 w 417359"/>
              <a:gd name="connsiteY5" fmla="*/ 406168 h 417360"/>
              <a:gd name="connsiteX6" fmla="*/ 11192 w 417359"/>
              <a:gd name="connsiteY6" fmla="*/ 235699 h 417360"/>
              <a:gd name="connsiteX7" fmla="*/ 11193 w 417359"/>
              <a:gd name="connsiteY7" fmla="*/ 181660 h 417360"/>
              <a:gd name="connsiteX8" fmla="*/ 181660 w 417359"/>
              <a:gd name="connsiteY8" fmla="*/ 11192 h 417360"/>
              <a:gd name="connsiteX9" fmla="*/ 208681 w 417359"/>
              <a:gd name="connsiteY9" fmla="*/ 0 h 41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7359" h="417360">
                <a:moveTo>
                  <a:pt x="208681" y="0"/>
                </a:moveTo>
                <a:cubicBezTo>
                  <a:pt x="218459" y="0"/>
                  <a:pt x="228239" y="3731"/>
                  <a:pt x="235699" y="11192"/>
                </a:cubicBezTo>
                <a:lnTo>
                  <a:pt x="406167" y="181660"/>
                </a:lnTo>
                <a:cubicBezTo>
                  <a:pt x="421090" y="196583"/>
                  <a:pt x="421089" y="220777"/>
                  <a:pt x="406168" y="235699"/>
                </a:cubicBezTo>
                <a:lnTo>
                  <a:pt x="235699" y="406167"/>
                </a:lnTo>
                <a:cubicBezTo>
                  <a:pt x="220777" y="421091"/>
                  <a:pt x="196584" y="421091"/>
                  <a:pt x="181660" y="406168"/>
                </a:cubicBezTo>
                <a:lnTo>
                  <a:pt x="11192" y="235699"/>
                </a:lnTo>
                <a:cubicBezTo>
                  <a:pt x="-3730" y="220777"/>
                  <a:pt x="-3729" y="196582"/>
                  <a:pt x="11193" y="181660"/>
                </a:cubicBezTo>
                <a:lnTo>
                  <a:pt x="181660" y="11192"/>
                </a:lnTo>
                <a:cubicBezTo>
                  <a:pt x="189123" y="3731"/>
                  <a:pt x="198902" y="0"/>
                  <a:pt x="20868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55" name="6"/>
          <p:cNvSpPr txBox="1"/>
          <p:nvPr>
            <p:custDataLst>
              <p:tags r:id="rId16"/>
            </p:custDataLst>
          </p:nvPr>
        </p:nvSpPr>
        <p:spPr>
          <a:xfrm>
            <a:off x="8121335" y="378180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3</a:t>
            </a:r>
          </a:p>
        </p:txBody>
      </p:sp>
      <p:sp>
        <p:nvSpPr>
          <p:cNvPr id="29" name="文本框 28"/>
          <p:cNvSpPr txBox="1"/>
          <p:nvPr>
            <p:custDataLst>
              <p:tags r:id="rId17"/>
            </p:custDataLst>
          </p:nvPr>
        </p:nvSpPr>
        <p:spPr>
          <a:xfrm>
            <a:off x="8567234" y="367245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电压电流测量</a:t>
            </a:r>
          </a:p>
        </p:txBody>
      </p:sp>
      <p:sp>
        <p:nvSpPr>
          <p:cNvPr id="30" name="文本框 29"/>
          <p:cNvSpPr txBox="1"/>
          <p:nvPr>
            <p:custDataLst>
              <p:tags r:id="rId18"/>
            </p:custDataLst>
          </p:nvPr>
        </p:nvSpPr>
        <p:spPr>
          <a:xfrm>
            <a:off x="8577580" y="4209415"/>
            <a:ext cx="3083560" cy="257810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使用霍尔电流传感器芯片，将电流大小信号转为电压大小信号，同时在电流较小时使用运算放大器放大运算结果以减少误差，模拟信号通过MCU的ADC转为数字信号。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·使用电阻分压，分压后的模拟信号通过MCU的ADC转为数字信号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。</a:t>
            </a:r>
            <a:endParaRPr lang="en-US" altLang="zh-CN" sz="1200" spc="15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  <a:p>
            <a:pPr algn="just">
              <a:lnSpc>
                <a:spcPct val="130000"/>
              </a:lnSpc>
            </a:pPr>
            <a:endParaRPr lang="zh-CN" altLang="en-US" sz="1200" spc="15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</p:txBody>
      </p:sp>
      <p:sp>
        <p:nvSpPr>
          <p:cNvPr id="10" name="线条"/>
          <p:cNvSpPr/>
          <p:nvPr>
            <p:custDataLst>
              <p:tags r:id="rId19"/>
            </p:custDataLst>
          </p:nvPr>
        </p:nvSpPr>
        <p:spPr>
          <a:xfrm flipV="1">
            <a:off x="8251639" y="429666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180" name="圆角矩形"/>
          <p:cNvSpPr/>
          <p:nvPr>
            <p:custDataLst>
              <p:tags r:id="rId20"/>
            </p:custDataLst>
          </p:nvPr>
        </p:nvSpPr>
        <p:spPr>
          <a:xfrm>
            <a:off x="8037644" y="955929"/>
            <a:ext cx="427355" cy="427355"/>
          </a:xfrm>
          <a:custGeom>
            <a:avLst/>
            <a:gdLst>
              <a:gd name="connsiteX0" fmla="*/ 213703 w 427405"/>
              <a:gd name="connsiteY0" fmla="*/ 0 h 427405"/>
              <a:gd name="connsiteX1" fmla="*/ 232146 w 427405"/>
              <a:gd name="connsiteY1" fmla="*/ 7641 h 427405"/>
              <a:gd name="connsiteX2" fmla="*/ 419767 w 427405"/>
              <a:gd name="connsiteY2" fmla="*/ 195257 h 427405"/>
              <a:gd name="connsiteX3" fmla="*/ 419766 w 427405"/>
              <a:gd name="connsiteY3" fmla="*/ 232147 h 427405"/>
              <a:gd name="connsiteX4" fmla="*/ 232147 w 427405"/>
              <a:gd name="connsiteY4" fmla="*/ 419767 h 427405"/>
              <a:gd name="connsiteX5" fmla="*/ 195260 w 427405"/>
              <a:gd name="connsiteY5" fmla="*/ 419767 h 427405"/>
              <a:gd name="connsiteX6" fmla="*/ 7638 w 427405"/>
              <a:gd name="connsiteY6" fmla="*/ 232147 h 427405"/>
              <a:gd name="connsiteX7" fmla="*/ 7640 w 427405"/>
              <a:gd name="connsiteY7" fmla="*/ 195259 h 427405"/>
              <a:gd name="connsiteX8" fmla="*/ 195259 w 427405"/>
              <a:gd name="connsiteY8" fmla="*/ 7640 h 427405"/>
              <a:gd name="connsiteX9" fmla="*/ 213703 w 427405"/>
              <a:gd name="connsiteY9" fmla="*/ 0 h 4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7405" h="427405">
                <a:moveTo>
                  <a:pt x="213703" y="0"/>
                </a:moveTo>
                <a:cubicBezTo>
                  <a:pt x="220378" y="0"/>
                  <a:pt x="227053" y="2547"/>
                  <a:pt x="232146" y="7641"/>
                </a:cubicBezTo>
                <a:lnTo>
                  <a:pt x="419767" y="195257"/>
                </a:lnTo>
                <a:cubicBezTo>
                  <a:pt x="429953" y="205447"/>
                  <a:pt x="429951" y="221961"/>
                  <a:pt x="419766" y="232147"/>
                </a:cubicBezTo>
                <a:lnTo>
                  <a:pt x="232147" y="419767"/>
                </a:lnTo>
                <a:cubicBezTo>
                  <a:pt x="221962" y="429952"/>
                  <a:pt x="205445" y="429951"/>
                  <a:pt x="195260" y="419767"/>
                </a:cubicBezTo>
                <a:lnTo>
                  <a:pt x="7638" y="232147"/>
                </a:lnTo>
                <a:cubicBezTo>
                  <a:pt x="-2547" y="221959"/>
                  <a:pt x="-2545" y="205443"/>
                  <a:pt x="7640" y="195259"/>
                </a:cubicBezTo>
                <a:lnTo>
                  <a:pt x="195259" y="7640"/>
                </a:lnTo>
                <a:cubicBezTo>
                  <a:pt x="200354" y="2547"/>
                  <a:pt x="207031" y="2"/>
                  <a:pt x="21370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58" name="3"/>
          <p:cNvSpPr txBox="1"/>
          <p:nvPr>
            <p:custDataLst>
              <p:tags r:id="rId21"/>
            </p:custDataLst>
          </p:nvPr>
        </p:nvSpPr>
        <p:spPr>
          <a:xfrm>
            <a:off x="8120700" y="105003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3</a:t>
            </a:r>
          </a:p>
        </p:txBody>
      </p:sp>
      <p:sp>
        <p:nvSpPr>
          <p:cNvPr id="23" name="文本框 22"/>
          <p:cNvSpPr txBox="1"/>
          <p:nvPr>
            <p:custDataLst>
              <p:tags r:id="rId22"/>
            </p:custDataLst>
          </p:nvPr>
        </p:nvSpPr>
        <p:spPr>
          <a:xfrm>
            <a:off x="8566599" y="94068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功能要求</a:t>
            </a:r>
          </a:p>
        </p:txBody>
      </p:sp>
      <p:sp>
        <p:nvSpPr>
          <p:cNvPr id="24" name="文本框 23"/>
          <p:cNvSpPr txBox="1"/>
          <p:nvPr>
            <p:custDataLst>
              <p:tags r:id="rId23"/>
            </p:custDataLst>
          </p:nvPr>
        </p:nvSpPr>
        <p:spPr>
          <a:xfrm>
            <a:off x="8576759" y="1482979"/>
            <a:ext cx="2347595" cy="154305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实时测量USB充电电压、电流、功率信息并在屏幕上显示；显示电压、电流、功率曲线（提高）。</a:t>
            </a:r>
          </a:p>
        </p:txBody>
      </p:sp>
      <p:sp>
        <p:nvSpPr>
          <p:cNvPr id="11" name="线条"/>
          <p:cNvSpPr/>
          <p:nvPr>
            <p:custDataLst>
              <p:tags r:id="rId24"/>
            </p:custDataLst>
          </p:nvPr>
        </p:nvSpPr>
        <p:spPr>
          <a:xfrm flipV="1">
            <a:off x="8251004" y="156997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132" name="圆角矩形"/>
          <p:cNvSpPr/>
          <p:nvPr>
            <p:custDataLst>
              <p:tags r:id="rId25"/>
            </p:custDataLst>
          </p:nvPr>
        </p:nvSpPr>
        <p:spPr>
          <a:xfrm>
            <a:off x="4591499" y="957199"/>
            <a:ext cx="424815" cy="424815"/>
          </a:xfrm>
          <a:custGeom>
            <a:avLst/>
            <a:gdLst>
              <a:gd name="connsiteX0" fmla="*/ 212370 w 424741"/>
              <a:gd name="connsiteY0" fmla="*/ 0 h 424742"/>
              <a:gd name="connsiteX1" fmla="*/ 233089 w 424741"/>
              <a:gd name="connsiteY1" fmla="*/ 8581 h 424742"/>
              <a:gd name="connsiteX2" fmla="*/ 416159 w 424741"/>
              <a:gd name="connsiteY2" fmla="*/ 191655 h 424742"/>
              <a:gd name="connsiteX3" fmla="*/ 416161 w 424741"/>
              <a:gd name="connsiteY3" fmla="*/ 233087 h 424742"/>
              <a:gd name="connsiteX4" fmla="*/ 233089 w 424741"/>
              <a:gd name="connsiteY4" fmla="*/ 416160 h 424742"/>
              <a:gd name="connsiteX5" fmla="*/ 191652 w 424741"/>
              <a:gd name="connsiteY5" fmla="*/ 416160 h 424742"/>
              <a:gd name="connsiteX6" fmla="*/ 8582 w 424741"/>
              <a:gd name="connsiteY6" fmla="*/ 233087 h 424742"/>
              <a:gd name="connsiteX7" fmla="*/ 8579 w 424741"/>
              <a:gd name="connsiteY7" fmla="*/ 191654 h 424742"/>
              <a:gd name="connsiteX8" fmla="*/ 191654 w 424741"/>
              <a:gd name="connsiteY8" fmla="*/ 8581 h 424742"/>
              <a:gd name="connsiteX9" fmla="*/ 212370 w 424741"/>
              <a:gd name="connsiteY9" fmla="*/ 0 h 42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741" h="424742">
                <a:moveTo>
                  <a:pt x="212370" y="0"/>
                </a:moveTo>
                <a:cubicBezTo>
                  <a:pt x="219872" y="0"/>
                  <a:pt x="227368" y="2862"/>
                  <a:pt x="233089" y="8581"/>
                </a:cubicBezTo>
                <a:lnTo>
                  <a:pt x="416159" y="191655"/>
                </a:lnTo>
                <a:cubicBezTo>
                  <a:pt x="427603" y="203096"/>
                  <a:pt x="427601" y="221645"/>
                  <a:pt x="416161" y="233087"/>
                </a:cubicBezTo>
                <a:lnTo>
                  <a:pt x="233089" y="416160"/>
                </a:lnTo>
                <a:cubicBezTo>
                  <a:pt x="221648" y="427603"/>
                  <a:pt x="203095" y="427603"/>
                  <a:pt x="191652" y="416160"/>
                </a:cubicBezTo>
                <a:lnTo>
                  <a:pt x="8582" y="233087"/>
                </a:lnTo>
                <a:cubicBezTo>
                  <a:pt x="-2859" y="221646"/>
                  <a:pt x="-2861" y="203094"/>
                  <a:pt x="8579" y="191654"/>
                </a:cubicBezTo>
                <a:lnTo>
                  <a:pt x="191654" y="8581"/>
                </a:lnTo>
                <a:cubicBezTo>
                  <a:pt x="197375" y="2861"/>
                  <a:pt x="204873" y="0"/>
                  <a:pt x="2123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66" name="2"/>
          <p:cNvSpPr txBox="1"/>
          <p:nvPr>
            <p:custDataLst>
              <p:tags r:id="rId26"/>
            </p:custDataLst>
          </p:nvPr>
        </p:nvSpPr>
        <p:spPr>
          <a:xfrm>
            <a:off x="4673285" y="105003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2</a:t>
            </a:r>
          </a:p>
        </p:txBody>
      </p:sp>
      <p:sp>
        <p:nvSpPr>
          <p:cNvPr id="21" name="文本框 20"/>
          <p:cNvSpPr txBox="1"/>
          <p:nvPr>
            <p:custDataLst>
              <p:tags r:id="rId27"/>
            </p:custDataLst>
          </p:nvPr>
        </p:nvSpPr>
        <p:spPr>
          <a:xfrm>
            <a:off x="5116644" y="94068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人机交互要求</a:t>
            </a:r>
          </a:p>
        </p:txBody>
      </p:sp>
      <p:sp>
        <p:nvSpPr>
          <p:cNvPr id="22" name="文本框 21"/>
          <p:cNvSpPr txBox="1"/>
          <p:nvPr>
            <p:custDataLst>
              <p:tags r:id="rId28"/>
            </p:custDataLst>
          </p:nvPr>
        </p:nvSpPr>
        <p:spPr>
          <a:xfrm>
            <a:off x="5126804" y="1482979"/>
            <a:ext cx="2347595" cy="154305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使用0.96英寸LED屏幕，采用IIC通信方式；至少2个轻触开关按键用于切换状态；若干LED灯指示工作状态。</a:t>
            </a:r>
          </a:p>
        </p:txBody>
      </p:sp>
      <p:sp>
        <p:nvSpPr>
          <p:cNvPr id="12" name="线条"/>
          <p:cNvSpPr/>
          <p:nvPr>
            <p:custDataLst>
              <p:tags r:id="rId29"/>
            </p:custDataLst>
          </p:nvPr>
        </p:nvSpPr>
        <p:spPr>
          <a:xfrm flipV="1">
            <a:off x="4803589" y="156997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212" name="圆角矩形"/>
          <p:cNvSpPr/>
          <p:nvPr>
            <p:custDataLst>
              <p:tags r:id="rId30"/>
            </p:custDataLst>
          </p:nvPr>
        </p:nvSpPr>
        <p:spPr>
          <a:xfrm>
            <a:off x="4595309" y="3687699"/>
            <a:ext cx="426720" cy="426720"/>
          </a:xfrm>
          <a:custGeom>
            <a:avLst/>
            <a:gdLst>
              <a:gd name="connsiteX0" fmla="*/ 213342 w 426681"/>
              <a:gd name="connsiteY0" fmla="*/ 0 h 426680"/>
              <a:gd name="connsiteX1" fmla="*/ 232404 w 426681"/>
              <a:gd name="connsiteY1" fmla="*/ 7896 h 426680"/>
              <a:gd name="connsiteX2" fmla="*/ 418786 w 426681"/>
              <a:gd name="connsiteY2" fmla="*/ 194277 h 426680"/>
              <a:gd name="connsiteX3" fmla="*/ 418785 w 426681"/>
              <a:gd name="connsiteY3" fmla="*/ 232404 h 426680"/>
              <a:gd name="connsiteX4" fmla="*/ 232404 w 426681"/>
              <a:gd name="connsiteY4" fmla="*/ 418785 h 426680"/>
              <a:gd name="connsiteX5" fmla="*/ 194279 w 426681"/>
              <a:gd name="connsiteY5" fmla="*/ 418785 h 426680"/>
              <a:gd name="connsiteX6" fmla="*/ 7897 w 426681"/>
              <a:gd name="connsiteY6" fmla="*/ 232404 h 426680"/>
              <a:gd name="connsiteX7" fmla="*/ 7897 w 426681"/>
              <a:gd name="connsiteY7" fmla="*/ 194279 h 426680"/>
              <a:gd name="connsiteX8" fmla="*/ 194279 w 426681"/>
              <a:gd name="connsiteY8" fmla="*/ 7896 h 426680"/>
              <a:gd name="connsiteX9" fmla="*/ 213342 w 426681"/>
              <a:gd name="connsiteY9" fmla="*/ 0 h 4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6681" h="426680">
                <a:moveTo>
                  <a:pt x="213342" y="0"/>
                </a:moveTo>
                <a:cubicBezTo>
                  <a:pt x="220240" y="1"/>
                  <a:pt x="227140" y="2633"/>
                  <a:pt x="232404" y="7896"/>
                </a:cubicBezTo>
                <a:lnTo>
                  <a:pt x="418786" y="194277"/>
                </a:lnTo>
                <a:cubicBezTo>
                  <a:pt x="429313" y="204806"/>
                  <a:pt x="429314" y="221877"/>
                  <a:pt x="418785" y="232404"/>
                </a:cubicBezTo>
                <a:lnTo>
                  <a:pt x="232404" y="418785"/>
                </a:lnTo>
                <a:cubicBezTo>
                  <a:pt x="221877" y="429312"/>
                  <a:pt x="204806" y="429313"/>
                  <a:pt x="194279" y="418785"/>
                </a:cubicBezTo>
                <a:lnTo>
                  <a:pt x="7897" y="232404"/>
                </a:lnTo>
                <a:cubicBezTo>
                  <a:pt x="-2632" y="221875"/>
                  <a:pt x="-2632" y="204806"/>
                  <a:pt x="7897" y="194279"/>
                </a:cubicBezTo>
                <a:lnTo>
                  <a:pt x="194279" y="7896"/>
                </a:lnTo>
                <a:cubicBezTo>
                  <a:pt x="199543" y="2633"/>
                  <a:pt x="206442" y="1"/>
                  <a:pt x="213342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63" name="5"/>
          <p:cNvSpPr txBox="1"/>
          <p:nvPr>
            <p:custDataLst>
              <p:tags r:id="rId31"/>
            </p:custDataLst>
          </p:nvPr>
        </p:nvSpPr>
        <p:spPr>
          <a:xfrm>
            <a:off x="4678048" y="378180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2</a:t>
            </a:r>
          </a:p>
        </p:txBody>
      </p:sp>
      <p:sp>
        <p:nvSpPr>
          <p:cNvPr id="27" name="文本框 26"/>
          <p:cNvSpPr txBox="1"/>
          <p:nvPr>
            <p:custDataLst>
              <p:tags r:id="rId32"/>
            </p:custDataLst>
          </p:nvPr>
        </p:nvSpPr>
        <p:spPr>
          <a:xfrm>
            <a:off x="5118549" y="367245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电源供电</a:t>
            </a:r>
          </a:p>
        </p:txBody>
      </p:sp>
      <p:sp>
        <p:nvSpPr>
          <p:cNvPr id="28" name="文本框 27"/>
          <p:cNvSpPr txBox="1"/>
          <p:nvPr>
            <p:custDataLst>
              <p:tags r:id="rId33"/>
            </p:custDataLst>
          </p:nvPr>
        </p:nvSpPr>
        <p:spPr>
          <a:xfrm>
            <a:off x="5128709" y="4209669"/>
            <a:ext cx="2347595" cy="154305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电路由USB-A公口提供5V电源，并输出到USB-A母口为用电设备提供5V电源。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使用降压稳压芯片转为3.3V电源并为MCU、电流测量芯片供电。</a:t>
            </a:r>
            <a:endParaRPr lang="zh-CN" altLang="en-US" sz="1200" spc="15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</p:txBody>
      </p:sp>
      <p:sp>
        <p:nvSpPr>
          <p:cNvPr id="13" name="线条"/>
          <p:cNvSpPr/>
          <p:nvPr>
            <p:custDataLst>
              <p:tags r:id="rId34"/>
            </p:custDataLst>
          </p:nvPr>
        </p:nvSpPr>
        <p:spPr>
          <a:xfrm flipV="1">
            <a:off x="4808669" y="429666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lt1"/>
                </a:solidFill>
              </a:rPr>
              <a:t>软件设计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22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4"/>
            </p:custDataLst>
          </p:nvPr>
        </p:nvPicPr>
        <p:blipFill>
          <a:blip r:embed="rId22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88" name="圆角矩形"/>
          <p:cNvSpPr/>
          <p:nvPr>
            <p:custDataLst>
              <p:tags r:id="rId5"/>
            </p:custDataLst>
          </p:nvPr>
        </p:nvSpPr>
        <p:spPr>
          <a:xfrm>
            <a:off x="2899542" y="957199"/>
            <a:ext cx="424815" cy="424815"/>
          </a:xfrm>
          <a:custGeom>
            <a:avLst/>
            <a:gdLst>
              <a:gd name="connsiteX0" fmla="*/ 212371 w 424741"/>
              <a:gd name="connsiteY0" fmla="*/ 0 h 424742"/>
              <a:gd name="connsiteX1" fmla="*/ 233088 w 424741"/>
              <a:gd name="connsiteY1" fmla="*/ 8584 h 424742"/>
              <a:gd name="connsiteX2" fmla="*/ 416161 w 424741"/>
              <a:gd name="connsiteY2" fmla="*/ 191653 h 424742"/>
              <a:gd name="connsiteX3" fmla="*/ 416162 w 424741"/>
              <a:gd name="connsiteY3" fmla="*/ 233089 h 424742"/>
              <a:gd name="connsiteX4" fmla="*/ 233088 w 424741"/>
              <a:gd name="connsiteY4" fmla="*/ 416162 h 424742"/>
              <a:gd name="connsiteX5" fmla="*/ 191653 w 424741"/>
              <a:gd name="connsiteY5" fmla="*/ 416161 h 424742"/>
              <a:gd name="connsiteX6" fmla="*/ 8581 w 424741"/>
              <a:gd name="connsiteY6" fmla="*/ 233090 h 424742"/>
              <a:gd name="connsiteX7" fmla="*/ 8581 w 424741"/>
              <a:gd name="connsiteY7" fmla="*/ 191655 h 424742"/>
              <a:gd name="connsiteX8" fmla="*/ 191654 w 424741"/>
              <a:gd name="connsiteY8" fmla="*/ 8581 h 424742"/>
              <a:gd name="connsiteX9" fmla="*/ 212371 w 424741"/>
              <a:gd name="connsiteY9" fmla="*/ 0 h 42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741" h="424742">
                <a:moveTo>
                  <a:pt x="212371" y="0"/>
                </a:moveTo>
                <a:cubicBezTo>
                  <a:pt x="219869" y="1"/>
                  <a:pt x="227368" y="2861"/>
                  <a:pt x="233088" y="8584"/>
                </a:cubicBezTo>
                <a:lnTo>
                  <a:pt x="416161" y="191653"/>
                </a:lnTo>
                <a:cubicBezTo>
                  <a:pt x="427602" y="203096"/>
                  <a:pt x="427602" y="221648"/>
                  <a:pt x="416162" y="233089"/>
                </a:cubicBezTo>
                <a:lnTo>
                  <a:pt x="233088" y="416162"/>
                </a:lnTo>
                <a:cubicBezTo>
                  <a:pt x="221646" y="427603"/>
                  <a:pt x="203095" y="427603"/>
                  <a:pt x="191653" y="416161"/>
                </a:cubicBezTo>
                <a:lnTo>
                  <a:pt x="8581" y="233090"/>
                </a:lnTo>
                <a:cubicBezTo>
                  <a:pt x="-2860" y="221647"/>
                  <a:pt x="-2860" y="203095"/>
                  <a:pt x="8581" y="191655"/>
                </a:cubicBezTo>
                <a:lnTo>
                  <a:pt x="191654" y="8581"/>
                </a:lnTo>
                <a:cubicBezTo>
                  <a:pt x="197374" y="2861"/>
                  <a:pt x="204873" y="0"/>
                  <a:pt x="21237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78" name="1"/>
          <p:cNvSpPr txBox="1"/>
          <p:nvPr>
            <p:custDataLst>
              <p:tags r:id="rId6"/>
            </p:custDataLst>
          </p:nvPr>
        </p:nvSpPr>
        <p:spPr>
          <a:xfrm>
            <a:off x="2981328" y="105003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1</a:t>
            </a:r>
          </a:p>
        </p:txBody>
      </p:sp>
      <p:sp>
        <p:nvSpPr>
          <p:cNvPr id="781" name="线条"/>
          <p:cNvSpPr/>
          <p:nvPr>
            <p:custDataLst>
              <p:tags r:id="rId7"/>
            </p:custDataLst>
          </p:nvPr>
        </p:nvSpPr>
        <p:spPr>
          <a:xfrm flipV="1">
            <a:off x="3111632" y="1569974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3395477" y="94068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驱动层设计</a:t>
            </a: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3303270" y="1482725"/>
            <a:ext cx="2910840" cy="486664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ADC驱动、按键驱动为参考例程之后自主编写的。</a:t>
            </a:r>
          </a:p>
          <a:p>
            <a:pPr algn="just">
              <a:lnSpc>
                <a:spcPct val="130000"/>
              </a:lnSpc>
            </a:pPr>
            <a:endParaRPr lang="zh-CN" altLang="en-US" sz="1200" spc="15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在参考例程、上网查询STM8S外设库ADC驱动代码的使用后，针对本项目特性自主编写了代码。</a:t>
            </a:r>
          </a:p>
          <a:p>
            <a:pPr algn="just">
              <a:lnSpc>
                <a:spcPct val="130000"/>
              </a:lnSpc>
            </a:pPr>
            <a:endParaRPr lang="zh-CN" altLang="en-US" sz="1200" spc="15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ADC驱动代码根据读取的管脚电平判断是否采取放大后的电流数据，此外，还在输出电流、电压时添加了软件低通滤波以减少电流波动的影响。</a:t>
            </a:r>
          </a:p>
          <a:p>
            <a:pPr algn="just">
              <a:lnSpc>
                <a:spcPct val="130000"/>
              </a:lnSpc>
            </a:pPr>
            <a:endParaRPr lang="zh-CN" altLang="en-US" sz="1200" spc="15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按键驱动代码在检测到输入时使LED灯闪烁表示有效输入，同时设置了按键锁以避免连按输入。</a:t>
            </a:r>
          </a:p>
          <a:p>
            <a:pPr algn="just">
              <a:lnSpc>
                <a:spcPct val="130000"/>
              </a:lnSpc>
            </a:pPr>
            <a:endParaRPr lang="zh-CN" altLang="en-US" sz="1200" spc="15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OLED驱动、LED状态灯驱动、延时驱动则是自例程直接挪用而来。</a:t>
            </a:r>
            <a:endParaRPr lang="en-US" altLang="zh-CN" sz="1200" spc="15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</p:txBody>
      </p:sp>
      <p:sp>
        <p:nvSpPr>
          <p:cNvPr id="132" name="圆角矩形"/>
          <p:cNvSpPr/>
          <p:nvPr>
            <p:custDataLst>
              <p:tags r:id="rId10"/>
            </p:custDataLst>
          </p:nvPr>
        </p:nvSpPr>
        <p:spPr>
          <a:xfrm>
            <a:off x="6316477" y="957199"/>
            <a:ext cx="424815" cy="424815"/>
          </a:xfrm>
          <a:custGeom>
            <a:avLst/>
            <a:gdLst>
              <a:gd name="connsiteX0" fmla="*/ 212370 w 424741"/>
              <a:gd name="connsiteY0" fmla="*/ 0 h 424742"/>
              <a:gd name="connsiteX1" fmla="*/ 233089 w 424741"/>
              <a:gd name="connsiteY1" fmla="*/ 8581 h 424742"/>
              <a:gd name="connsiteX2" fmla="*/ 416159 w 424741"/>
              <a:gd name="connsiteY2" fmla="*/ 191655 h 424742"/>
              <a:gd name="connsiteX3" fmla="*/ 416161 w 424741"/>
              <a:gd name="connsiteY3" fmla="*/ 233087 h 424742"/>
              <a:gd name="connsiteX4" fmla="*/ 233089 w 424741"/>
              <a:gd name="connsiteY4" fmla="*/ 416160 h 424742"/>
              <a:gd name="connsiteX5" fmla="*/ 191652 w 424741"/>
              <a:gd name="connsiteY5" fmla="*/ 416160 h 424742"/>
              <a:gd name="connsiteX6" fmla="*/ 8582 w 424741"/>
              <a:gd name="connsiteY6" fmla="*/ 233087 h 424742"/>
              <a:gd name="connsiteX7" fmla="*/ 8579 w 424741"/>
              <a:gd name="connsiteY7" fmla="*/ 191654 h 424742"/>
              <a:gd name="connsiteX8" fmla="*/ 191654 w 424741"/>
              <a:gd name="connsiteY8" fmla="*/ 8581 h 424742"/>
              <a:gd name="connsiteX9" fmla="*/ 212370 w 424741"/>
              <a:gd name="connsiteY9" fmla="*/ 0 h 42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741" h="424742">
                <a:moveTo>
                  <a:pt x="212370" y="0"/>
                </a:moveTo>
                <a:cubicBezTo>
                  <a:pt x="219872" y="0"/>
                  <a:pt x="227368" y="2862"/>
                  <a:pt x="233089" y="8581"/>
                </a:cubicBezTo>
                <a:lnTo>
                  <a:pt x="416159" y="191655"/>
                </a:lnTo>
                <a:cubicBezTo>
                  <a:pt x="427603" y="203096"/>
                  <a:pt x="427601" y="221645"/>
                  <a:pt x="416161" y="233087"/>
                </a:cubicBezTo>
                <a:lnTo>
                  <a:pt x="233089" y="416160"/>
                </a:lnTo>
                <a:cubicBezTo>
                  <a:pt x="221648" y="427603"/>
                  <a:pt x="203095" y="427603"/>
                  <a:pt x="191652" y="416160"/>
                </a:cubicBezTo>
                <a:lnTo>
                  <a:pt x="8582" y="233087"/>
                </a:lnTo>
                <a:cubicBezTo>
                  <a:pt x="-2859" y="221646"/>
                  <a:pt x="-2861" y="203094"/>
                  <a:pt x="8579" y="191654"/>
                </a:cubicBezTo>
                <a:lnTo>
                  <a:pt x="191654" y="8581"/>
                </a:lnTo>
                <a:cubicBezTo>
                  <a:pt x="197375" y="2861"/>
                  <a:pt x="204873" y="0"/>
                  <a:pt x="2123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66" name="2"/>
          <p:cNvSpPr txBox="1"/>
          <p:nvPr>
            <p:custDataLst>
              <p:tags r:id="rId11"/>
            </p:custDataLst>
          </p:nvPr>
        </p:nvSpPr>
        <p:spPr>
          <a:xfrm>
            <a:off x="6398263" y="105003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2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841622" y="94068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应用层设计</a:t>
            </a: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851650" y="1482725"/>
            <a:ext cx="2579370" cy="390461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显示代码为完全自主编写。</a:t>
            </a:r>
          </a:p>
          <a:p>
            <a:pPr algn="just">
              <a:lnSpc>
                <a:spcPct val="130000"/>
              </a:lnSpc>
            </a:pPr>
            <a:endParaRPr lang="zh-CN" altLang="en-US" sz="1200" spc="150" dirty="0">
              <a:solidFill>
                <a:schemeClr val="lt1"/>
              </a:solidFill>
              <a:latin typeface="Times New Roman" panose="02020603050405020304" charset="0"/>
              <a:ea typeface="汉仪中简黑简" panose="00020600040101010101" charset="-122"/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·</a:t>
            </a:r>
            <a:r>
              <a:rPr lang="zh-CN" altLang="en-US" sz="1200" spc="15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每次接到主函数的显示调用，自ADC驱动读取电压电流，并将循环队列中储存的功率历史数据更新。若调用为数字显示模式，则通过自主编写的显示浮点数的函数输出到屏幕上；若调用为功率图表显示模式，则通过自主编写的绘图函数输出到屏幕上，相邻数据间用直线连接。</a:t>
            </a:r>
          </a:p>
        </p:txBody>
      </p:sp>
      <p:sp>
        <p:nvSpPr>
          <p:cNvPr id="12" name="线条"/>
          <p:cNvSpPr/>
          <p:nvPr>
            <p:custDataLst>
              <p:tags r:id="rId14"/>
            </p:custDataLst>
          </p:nvPr>
        </p:nvSpPr>
        <p:spPr>
          <a:xfrm flipV="1">
            <a:off x="6528567" y="1569974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9" name="线条"/>
          <p:cNvSpPr/>
          <p:nvPr>
            <p:custDataLst>
              <p:tags r:id="rId15"/>
            </p:custDataLst>
          </p:nvPr>
        </p:nvSpPr>
        <p:spPr>
          <a:xfrm flipV="1">
            <a:off x="3111632" y="4296664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13" name="线条"/>
          <p:cNvSpPr/>
          <p:nvPr>
            <p:custDataLst>
              <p:tags r:id="rId16"/>
            </p:custDataLst>
          </p:nvPr>
        </p:nvSpPr>
        <p:spPr>
          <a:xfrm flipV="1">
            <a:off x="6533012" y="4296664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3" name="线条"/>
          <p:cNvSpPr/>
          <p:nvPr>
            <p:custDataLst>
              <p:tags r:id="rId17"/>
            </p:custDataLst>
          </p:nvPr>
        </p:nvSpPr>
        <p:spPr>
          <a:xfrm flipV="1">
            <a:off x="3110362" y="2921889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5" name="线条"/>
          <p:cNvSpPr/>
          <p:nvPr>
            <p:custDataLst>
              <p:tags r:id="rId18"/>
            </p:custDataLst>
          </p:nvPr>
        </p:nvSpPr>
        <p:spPr>
          <a:xfrm flipV="1">
            <a:off x="6528567" y="2944749"/>
            <a:ext cx="0" cy="1374775"/>
          </a:xfrm>
          <a:prstGeom prst="line">
            <a:avLst/>
          </a:prstGeom>
          <a:ln w="28575">
            <a:solidFill>
              <a:schemeClr val="lt1">
                <a:lumMod val="65000"/>
              </a:scheme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t="768" b="1231"/>
          <a:stretch>
            <a:fillRect/>
          </a:stretch>
        </p:blipFill>
        <p:spPr>
          <a:xfrm>
            <a:off x="39370" y="635"/>
            <a:ext cx="12192000" cy="6857365"/>
          </a:xfrm>
          <a:prstGeom prst="rect">
            <a:avLst/>
          </a:prstGeom>
        </p:spPr>
      </p:pic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11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4"/>
            </p:custDataLst>
          </p:nvPr>
        </p:nvPicPr>
        <p:blipFill>
          <a:blip r:embed="rId11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pic>
        <p:nvPicPr>
          <p:cNvPr id="3" name="图片 2" descr="D:\aiwppcache\download\20220901/8abfdb0e3042a6787bb0a25d2343abce.jpg8abfdb0e3042a6787bb0a25d2343abce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4638803" y="3417534"/>
            <a:ext cx="2548965" cy="25489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4320">
                <a:moveTo>
                  <a:pt x="0" y="0"/>
                </a:moveTo>
                <a:lnTo>
                  <a:pt x="4320" y="0"/>
                </a:lnTo>
                <a:lnTo>
                  <a:pt x="432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8654644" y="3004698"/>
            <a:ext cx="3257020" cy="849651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r>
              <a:rPr lang="zh-CN" altLang="zh-CN" sz="4400" b="1" spc="16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</a:rPr>
              <a:t>第一版电路</a:t>
            </a:r>
          </a:p>
        </p:txBody>
      </p:sp>
      <p:pic>
        <p:nvPicPr>
          <p:cNvPr id="2" name="图片 -214748260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32955" y="0"/>
            <a:ext cx="5098415" cy="2995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99390" y="1422400"/>
            <a:ext cx="8160385" cy="52844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2"/>
          <a:srcRect t="768" b="123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33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4"/>
            </p:custDataLst>
          </p:nvPr>
        </p:nvPicPr>
        <p:blipFill>
          <a:blip r:embed="rId33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196" name="圆角矩形"/>
          <p:cNvSpPr/>
          <p:nvPr>
            <p:custDataLst>
              <p:tags r:id="rId5"/>
            </p:custDataLst>
          </p:nvPr>
        </p:nvSpPr>
        <p:spPr>
          <a:xfrm>
            <a:off x="1173929" y="3687699"/>
            <a:ext cx="426720" cy="426720"/>
          </a:xfrm>
          <a:custGeom>
            <a:avLst/>
            <a:gdLst>
              <a:gd name="connsiteX0" fmla="*/ 213342 w 426682"/>
              <a:gd name="connsiteY0" fmla="*/ 1 h 426681"/>
              <a:gd name="connsiteX1" fmla="*/ 232404 w 426682"/>
              <a:gd name="connsiteY1" fmla="*/ 7896 h 426681"/>
              <a:gd name="connsiteX2" fmla="*/ 418786 w 426682"/>
              <a:gd name="connsiteY2" fmla="*/ 194279 h 426681"/>
              <a:gd name="connsiteX3" fmla="*/ 418786 w 426682"/>
              <a:gd name="connsiteY3" fmla="*/ 232404 h 426681"/>
              <a:gd name="connsiteX4" fmla="*/ 232403 w 426682"/>
              <a:gd name="connsiteY4" fmla="*/ 418785 h 426681"/>
              <a:gd name="connsiteX5" fmla="*/ 194279 w 426682"/>
              <a:gd name="connsiteY5" fmla="*/ 418786 h 426681"/>
              <a:gd name="connsiteX6" fmla="*/ 7896 w 426682"/>
              <a:gd name="connsiteY6" fmla="*/ 232404 h 426681"/>
              <a:gd name="connsiteX7" fmla="*/ 7896 w 426682"/>
              <a:gd name="connsiteY7" fmla="*/ 194278 h 426681"/>
              <a:gd name="connsiteX8" fmla="*/ 194278 w 426682"/>
              <a:gd name="connsiteY8" fmla="*/ 7896 h 426681"/>
              <a:gd name="connsiteX9" fmla="*/ 213342 w 426682"/>
              <a:gd name="connsiteY9" fmla="*/ 1 h 42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6682" h="426681">
                <a:moveTo>
                  <a:pt x="213342" y="1"/>
                </a:moveTo>
                <a:cubicBezTo>
                  <a:pt x="220240" y="0"/>
                  <a:pt x="227140" y="2632"/>
                  <a:pt x="232404" y="7896"/>
                </a:cubicBezTo>
                <a:lnTo>
                  <a:pt x="418786" y="194279"/>
                </a:lnTo>
                <a:cubicBezTo>
                  <a:pt x="429314" y="204806"/>
                  <a:pt x="429314" y="221876"/>
                  <a:pt x="418786" y="232404"/>
                </a:cubicBezTo>
                <a:lnTo>
                  <a:pt x="232403" y="418785"/>
                </a:lnTo>
                <a:cubicBezTo>
                  <a:pt x="221876" y="429313"/>
                  <a:pt x="204807" y="429313"/>
                  <a:pt x="194279" y="418786"/>
                </a:cubicBezTo>
                <a:lnTo>
                  <a:pt x="7896" y="232404"/>
                </a:lnTo>
                <a:cubicBezTo>
                  <a:pt x="-2631" y="221875"/>
                  <a:pt x="-2631" y="204806"/>
                  <a:pt x="7896" y="194278"/>
                </a:cubicBezTo>
                <a:lnTo>
                  <a:pt x="194278" y="7896"/>
                </a:lnTo>
                <a:cubicBezTo>
                  <a:pt x="199542" y="2632"/>
                  <a:pt x="206442" y="0"/>
                  <a:pt x="213342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75" name="3"/>
          <p:cNvSpPr txBox="1"/>
          <p:nvPr>
            <p:custDataLst>
              <p:tags r:id="rId6"/>
            </p:custDataLst>
          </p:nvPr>
        </p:nvSpPr>
        <p:spPr>
          <a:xfrm>
            <a:off x="1256668" y="378180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3</a:t>
            </a: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1670499" y="367245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放大阈值不合适</a:t>
            </a: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1432560" y="4209415"/>
            <a:ext cx="3162300" cy="232981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现有的电流测量电路的放大阈值是1A，这是一个尴尬的数字，因为手机在5V下的充电电流就在1A上下浮动（尽管由于电流测量芯片的供电问题，这个阈值是否是1A尚且是不明确的）；同时，由于保留了基准电压，只利用了MCU的ADC转换范围的一半，导致精度可能降低。在第二版电路中，将放大阈值改为1.52A，同时在放大后的电压数据中直接减去基准电压，得以完全利用ADC提高精度。</a:t>
            </a:r>
          </a:p>
        </p:txBody>
      </p:sp>
      <p:sp>
        <p:nvSpPr>
          <p:cNvPr id="9" name="线条"/>
          <p:cNvSpPr/>
          <p:nvPr>
            <p:custDataLst>
              <p:tags r:id="rId9"/>
            </p:custDataLst>
          </p:nvPr>
        </p:nvSpPr>
        <p:spPr>
          <a:xfrm flipV="1">
            <a:off x="1387289" y="429666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228" name="圆角矩形"/>
          <p:cNvSpPr/>
          <p:nvPr>
            <p:custDataLst>
              <p:tags r:id="rId10"/>
            </p:custDataLst>
          </p:nvPr>
        </p:nvSpPr>
        <p:spPr>
          <a:xfrm>
            <a:off x="8043359" y="3692779"/>
            <a:ext cx="417195" cy="417195"/>
          </a:xfrm>
          <a:custGeom>
            <a:avLst/>
            <a:gdLst>
              <a:gd name="connsiteX0" fmla="*/ 208681 w 417359"/>
              <a:gd name="connsiteY0" fmla="*/ 0 h 417360"/>
              <a:gd name="connsiteX1" fmla="*/ 235699 w 417359"/>
              <a:gd name="connsiteY1" fmla="*/ 11192 h 417360"/>
              <a:gd name="connsiteX2" fmla="*/ 406167 w 417359"/>
              <a:gd name="connsiteY2" fmla="*/ 181660 h 417360"/>
              <a:gd name="connsiteX3" fmla="*/ 406168 w 417359"/>
              <a:gd name="connsiteY3" fmla="*/ 235699 h 417360"/>
              <a:gd name="connsiteX4" fmla="*/ 235699 w 417359"/>
              <a:gd name="connsiteY4" fmla="*/ 406167 h 417360"/>
              <a:gd name="connsiteX5" fmla="*/ 181660 w 417359"/>
              <a:gd name="connsiteY5" fmla="*/ 406168 h 417360"/>
              <a:gd name="connsiteX6" fmla="*/ 11192 w 417359"/>
              <a:gd name="connsiteY6" fmla="*/ 235699 h 417360"/>
              <a:gd name="connsiteX7" fmla="*/ 11193 w 417359"/>
              <a:gd name="connsiteY7" fmla="*/ 181660 h 417360"/>
              <a:gd name="connsiteX8" fmla="*/ 181660 w 417359"/>
              <a:gd name="connsiteY8" fmla="*/ 11192 h 417360"/>
              <a:gd name="connsiteX9" fmla="*/ 208681 w 417359"/>
              <a:gd name="connsiteY9" fmla="*/ 0 h 41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7359" h="417360">
                <a:moveTo>
                  <a:pt x="208681" y="0"/>
                </a:moveTo>
                <a:cubicBezTo>
                  <a:pt x="218459" y="0"/>
                  <a:pt x="228239" y="3731"/>
                  <a:pt x="235699" y="11192"/>
                </a:cubicBezTo>
                <a:lnTo>
                  <a:pt x="406167" y="181660"/>
                </a:lnTo>
                <a:cubicBezTo>
                  <a:pt x="421090" y="196583"/>
                  <a:pt x="421089" y="220777"/>
                  <a:pt x="406168" y="235699"/>
                </a:cubicBezTo>
                <a:lnTo>
                  <a:pt x="235699" y="406167"/>
                </a:lnTo>
                <a:cubicBezTo>
                  <a:pt x="220777" y="421091"/>
                  <a:pt x="196584" y="421091"/>
                  <a:pt x="181660" y="406168"/>
                </a:cubicBezTo>
                <a:lnTo>
                  <a:pt x="11192" y="235699"/>
                </a:lnTo>
                <a:cubicBezTo>
                  <a:pt x="-3730" y="220777"/>
                  <a:pt x="-3729" y="196582"/>
                  <a:pt x="11193" y="181660"/>
                </a:cubicBezTo>
                <a:lnTo>
                  <a:pt x="181660" y="11192"/>
                </a:lnTo>
                <a:cubicBezTo>
                  <a:pt x="189123" y="3731"/>
                  <a:pt x="198902" y="0"/>
                  <a:pt x="20868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55" name="5"/>
          <p:cNvSpPr txBox="1"/>
          <p:nvPr>
            <p:custDataLst>
              <p:tags r:id="rId11"/>
            </p:custDataLst>
          </p:nvPr>
        </p:nvSpPr>
        <p:spPr>
          <a:xfrm>
            <a:off x="8121335" y="378180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5</a:t>
            </a: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8567234" y="367245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存储空间不足</a:t>
            </a:r>
          </a:p>
        </p:txBody>
      </p: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8577394" y="4209669"/>
            <a:ext cx="2347595" cy="154305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在电压、电流、功率曲线的显示代码编写中遇到了严重的存储空间不足问题。在数次调试后，删去了电流、电压曲线，在历史数据量与存储空间中找到了平衡。</a:t>
            </a:r>
          </a:p>
        </p:txBody>
      </p:sp>
      <p:sp>
        <p:nvSpPr>
          <p:cNvPr id="10" name="线条"/>
          <p:cNvSpPr/>
          <p:nvPr>
            <p:custDataLst>
              <p:tags r:id="rId14"/>
            </p:custDataLst>
          </p:nvPr>
        </p:nvSpPr>
        <p:spPr>
          <a:xfrm flipV="1">
            <a:off x="8251639" y="429666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88" name="圆角矩形"/>
          <p:cNvSpPr/>
          <p:nvPr>
            <p:custDataLst>
              <p:tags r:id="rId15"/>
            </p:custDataLst>
          </p:nvPr>
        </p:nvSpPr>
        <p:spPr>
          <a:xfrm>
            <a:off x="2899224" y="957199"/>
            <a:ext cx="424815" cy="424815"/>
          </a:xfrm>
          <a:custGeom>
            <a:avLst/>
            <a:gdLst>
              <a:gd name="connsiteX0" fmla="*/ 212371 w 424741"/>
              <a:gd name="connsiteY0" fmla="*/ 0 h 424742"/>
              <a:gd name="connsiteX1" fmla="*/ 233088 w 424741"/>
              <a:gd name="connsiteY1" fmla="*/ 8584 h 424742"/>
              <a:gd name="connsiteX2" fmla="*/ 416161 w 424741"/>
              <a:gd name="connsiteY2" fmla="*/ 191653 h 424742"/>
              <a:gd name="connsiteX3" fmla="*/ 416162 w 424741"/>
              <a:gd name="connsiteY3" fmla="*/ 233089 h 424742"/>
              <a:gd name="connsiteX4" fmla="*/ 233088 w 424741"/>
              <a:gd name="connsiteY4" fmla="*/ 416162 h 424742"/>
              <a:gd name="connsiteX5" fmla="*/ 191653 w 424741"/>
              <a:gd name="connsiteY5" fmla="*/ 416161 h 424742"/>
              <a:gd name="connsiteX6" fmla="*/ 8581 w 424741"/>
              <a:gd name="connsiteY6" fmla="*/ 233090 h 424742"/>
              <a:gd name="connsiteX7" fmla="*/ 8581 w 424741"/>
              <a:gd name="connsiteY7" fmla="*/ 191655 h 424742"/>
              <a:gd name="connsiteX8" fmla="*/ 191654 w 424741"/>
              <a:gd name="connsiteY8" fmla="*/ 8581 h 424742"/>
              <a:gd name="connsiteX9" fmla="*/ 212371 w 424741"/>
              <a:gd name="connsiteY9" fmla="*/ 0 h 42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741" h="424742">
                <a:moveTo>
                  <a:pt x="212371" y="0"/>
                </a:moveTo>
                <a:cubicBezTo>
                  <a:pt x="219869" y="1"/>
                  <a:pt x="227368" y="2861"/>
                  <a:pt x="233088" y="8584"/>
                </a:cubicBezTo>
                <a:lnTo>
                  <a:pt x="416161" y="191653"/>
                </a:lnTo>
                <a:cubicBezTo>
                  <a:pt x="427602" y="203096"/>
                  <a:pt x="427602" y="221648"/>
                  <a:pt x="416162" y="233089"/>
                </a:cubicBezTo>
                <a:lnTo>
                  <a:pt x="233088" y="416162"/>
                </a:lnTo>
                <a:cubicBezTo>
                  <a:pt x="221646" y="427603"/>
                  <a:pt x="203095" y="427603"/>
                  <a:pt x="191653" y="416161"/>
                </a:cubicBezTo>
                <a:lnTo>
                  <a:pt x="8581" y="233090"/>
                </a:lnTo>
                <a:cubicBezTo>
                  <a:pt x="-2860" y="221647"/>
                  <a:pt x="-2860" y="203095"/>
                  <a:pt x="8581" y="191655"/>
                </a:cubicBezTo>
                <a:lnTo>
                  <a:pt x="191654" y="8581"/>
                </a:lnTo>
                <a:cubicBezTo>
                  <a:pt x="197374" y="2861"/>
                  <a:pt x="204873" y="0"/>
                  <a:pt x="21237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78" name="1"/>
          <p:cNvSpPr txBox="1"/>
          <p:nvPr>
            <p:custDataLst>
              <p:tags r:id="rId16"/>
            </p:custDataLst>
          </p:nvPr>
        </p:nvSpPr>
        <p:spPr>
          <a:xfrm>
            <a:off x="2981010" y="105003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1</a:t>
            </a:r>
          </a:p>
        </p:txBody>
      </p:sp>
      <p:sp>
        <p:nvSpPr>
          <p:cNvPr id="781" name="线条"/>
          <p:cNvSpPr/>
          <p:nvPr>
            <p:custDataLst>
              <p:tags r:id="rId17"/>
            </p:custDataLst>
          </p:nvPr>
        </p:nvSpPr>
        <p:spPr>
          <a:xfrm flipV="1">
            <a:off x="3111314" y="156997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dirty="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8"/>
            </p:custDataLst>
          </p:nvPr>
        </p:nvSpPr>
        <p:spPr>
          <a:xfrm>
            <a:off x="3395159" y="94068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同时供电造成发热</a:t>
            </a:r>
          </a:p>
        </p:txBody>
      </p:sp>
      <p:sp>
        <p:nvSpPr>
          <p:cNvPr id="20" name="文本框 19"/>
          <p:cNvSpPr txBox="1"/>
          <p:nvPr>
            <p:custDataLst>
              <p:tags r:id="rId19"/>
            </p:custDataLst>
          </p:nvPr>
        </p:nvSpPr>
        <p:spPr>
          <a:xfrm>
            <a:off x="3405505" y="1482725"/>
            <a:ext cx="2359025" cy="167132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在同时使用ST-LINK与USB-A供电时疑似出现了短路，ST-LINK有不太明显的发烫。因为USB-A输出5V电压，但ST-LINK输出3.3V电压。取消掉ST-LINK的供电后解决了问题。</a:t>
            </a:r>
          </a:p>
        </p:txBody>
      </p:sp>
      <p:sp>
        <p:nvSpPr>
          <p:cNvPr id="132" name="圆角矩形"/>
          <p:cNvSpPr/>
          <p:nvPr>
            <p:custDataLst>
              <p:tags r:id="rId20"/>
            </p:custDataLst>
          </p:nvPr>
        </p:nvSpPr>
        <p:spPr>
          <a:xfrm>
            <a:off x="6316159" y="957199"/>
            <a:ext cx="424815" cy="424815"/>
          </a:xfrm>
          <a:custGeom>
            <a:avLst/>
            <a:gdLst>
              <a:gd name="connsiteX0" fmla="*/ 212370 w 424741"/>
              <a:gd name="connsiteY0" fmla="*/ 0 h 424742"/>
              <a:gd name="connsiteX1" fmla="*/ 233089 w 424741"/>
              <a:gd name="connsiteY1" fmla="*/ 8581 h 424742"/>
              <a:gd name="connsiteX2" fmla="*/ 416159 w 424741"/>
              <a:gd name="connsiteY2" fmla="*/ 191655 h 424742"/>
              <a:gd name="connsiteX3" fmla="*/ 416161 w 424741"/>
              <a:gd name="connsiteY3" fmla="*/ 233087 h 424742"/>
              <a:gd name="connsiteX4" fmla="*/ 233089 w 424741"/>
              <a:gd name="connsiteY4" fmla="*/ 416160 h 424742"/>
              <a:gd name="connsiteX5" fmla="*/ 191652 w 424741"/>
              <a:gd name="connsiteY5" fmla="*/ 416160 h 424742"/>
              <a:gd name="connsiteX6" fmla="*/ 8582 w 424741"/>
              <a:gd name="connsiteY6" fmla="*/ 233087 h 424742"/>
              <a:gd name="connsiteX7" fmla="*/ 8579 w 424741"/>
              <a:gd name="connsiteY7" fmla="*/ 191654 h 424742"/>
              <a:gd name="connsiteX8" fmla="*/ 191654 w 424741"/>
              <a:gd name="connsiteY8" fmla="*/ 8581 h 424742"/>
              <a:gd name="connsiteX9" fmla="*/ 212370 w 424741"/>
              <a:gd name="connsiteY9" fmla="*/ 0 h 42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741" h="424742">
                <a:moveTo>
                  <a:pt x="212370" y="0"/>
                </a:moveTo>
                <a:cubicBezTo>
                  <a:pt x="219872" y="0"/>
                  <a:pt x="227368" y="2862"/>
                  <a:pt x="233089" y="8581"/>
                </a:cubicBezTo>
                <a:lnTo>
                  <a:pt x="416159" y="191655"/>
                </a:lnTo>
                <a:cubicBezTo>
                  <a:pt x="427603" y="203096"/>
                  <a:pt x="427601" y="221645"/>
                  <a:pt x="416161" y="233087"/>
                </a:cubicBezTo>
                <a:lnTo>
                  <a:pt x="233089" y="416160"/>
                </a:lnTo>
                <a:cubicBezTo>
                  <a:pt x="221648" y="427603"/>
                  <a:pt x="203095" y="427603"/>
                  <a:pt x="191652" y="416160"/>
                </a:cubicBezTo>
                <a:lnTo>
                  <a:pt x="8582" y="233087"/>
                </a:lnTo>
                <a:cubicBezTo>
                  <a:pt x="-2859" y="221646"/>
                  <a:pt x="-2861" y="203094"/>
                  <a:pt x="8579" y="191654"/>
                </a:cubicBezTo>
                <a:lnTo>
                  <a:pt x="191654" y="8581"/>
                </a:lnTo>
                <a:cubicBezTo>
                  <a:pt x="197375" y="2861"/>
                  <a:pt x="204873" y="0"/>
                  <a:pt x="21237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66" name="2"/>
          <p:cNvSpPr txBox="1"/>
          <p:nvPr>
            <p:custDataLst>
              <p:tags r:id="rId21"/>
            </p:custDataLst>
          </p:nvPr>
        </p:nvSpPr>
        <p:spPr>
          <a:xfrm>
            <a:off x="6397945" y="105003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2</a:t>
            </a:r>
          </a:p>
        </p:txBody>
      </p:sp>
      <p:sp>
        <p:nvSpPr>
          <p:cNvPr id="21" name="文本框 20"/>
          <p:cNvSpPr txBox="1"/>
          <p:nvPr>
            <p:custDataLst>
              <p:tags r:id="rId22"/>
            </p:custDataLst>
          </p:nvPr>
        </p:nvSpPr>
        <p:spPr>
          <a:xfrm>
            <a:off x="6841490" y="940435"/>
            <a:ext cx="2633345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引脚悬空导致无显示</a:t>
            </a:r>
          </a:p>
        </p:txBody>
      </p:sp>
      <p:sp>
        <p:nvSpPr>
          <p:cNvPr id="22" name="文本框 21"/>
          <p:cNvSpPr txBox="1"/>
          <p:nvPr>
            <p:custDataLst>
              <p:tags r:id="rId23"/>
            </p:custDataLst>
          </p:nvPr>
        </p:nvSpPr>
        <p:spPr>
          <a:xfrm>
            <a:off x="6851650" y="1482725"/>
            <a:ext cx="2864485" cy="175831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在下载基本测试程序到单片机中后，OLED屏幕并没有任何显示。因为在电路设计时直接将OLED的RES脚悬空了。在第一版电路中通过将RES脚与调试电路的复位脚飞线连接解决了问题，在第二版电路中将该脚重新连到了单片机的一个引脚上。</a:t>
            </a:r>
          </a:p>
        </p:txBody>
      </p:sp>
      <p:sp>
        <p:nvSpPr>
          <p:cNvPr id="12" name="线条"/>
          <p:cNvSpPr/>
          <p:nvPr>
            <p:custDataLst>
              <p:tags r:id="rId24"/>
            </p:custDataLst>
          </p:nvPr>
        </p:nvSpPr>
        <p:spPr>
          <a:xfrm flipV="1">
            <a:off x="6528249" y="156997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212" name="圆角矩形"/>
          <p:cNvSpPr/>
          <p:nvPr>
            <p:custDataLst>
              <p:tags r:id="rId25"/>
            </p:custDataLst>
          </p:nvPr>
        </p:nvSpPr>
        <p:spPr>
          <a:xfrm>
            <a:off x="4595309" y="3687699"/>
            <a:ext cx="426720" cy="426720"/>
          </a:xfrm>
          <a:custGeom>
            <a:avLst/>
            <a:gdLst>
              <a:gd name="connsiteX0" fmla="*/ 213342 w 426681"/>
              <a:gd name="connsiteY0" fmla="*/ 0 h 426680"/>
              <a:gd name="connsiteX1" fmla="*/ 232404 w 426681"/>
              <a:gd name="connsiteY1" fmla="*/ 7896 h 426680"/>
              <a:gd name="connsiteX2" fmla="*/ 418786 w 426681"/>
              <a:gd name="connsiteY2" fmla="*/ 194277 h 426680"/>
              <a:gd name="connsiteX3" fmla="*/ 418785 w 426681"/>
              <a:gd name="connsiteY3" fmla="*/ 232404 h 426680"/>
              <a:gd name="connsiteX4" fmla="*/ 232404 w 426681"/>
              <a:gd name="connsiteY4" fmla="*/ 418785 h 426680"/>
              <a:gd name="connsiteX5" fmla="*/ 194279 w 426681"/>
              <a:gd name="connsiteY5" fmla="*/ 418785 h 426680"/>
              <a:gd name="connsiteX6" fmla="*/ 7897 w 426681"/>
              <a:gd name="connsiteY6" fmla="*/ 232404 h 426680"/>
              <a:gd name="connsiteX7" fmla="*/ 7897 w 426681"/>
              <a:gd name="connsiteY7" fmla="*/ 194279 h 426680"/>
              <a:gd name="connsiteX8" fmla="*/ 194279 w 426681"/>
              <a:gd name="connsiteY8" fmla="*/ 7896 h 426680"/>
              <a:gd name="connsiteX9" fmla="*/ 213342 w 426681"/>
              <a:gd name="connsiteY9" fmla="*/ 0 h 4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6681" h="426680">
                <a:moveTo>
                  <a:pt x="213342" y="0"/>
                </a:moveTo>
                <a:cubicBezTo>
                  <a:pt x="220240" y="1"/>
                  <a:pt x="227140" y="2633"/>
                  <a:pt x="232404" y="7896"/>
                </a:cubicBezTo>
                <a:lnTo>
                  <a:pt x="418786" y="194277"/>
                </a:lnTo>
                <a:cubicBezTo>
                  <a:pt x="429313" y="204806"/>
                  <a:pt x="429314" y="221877"/>
                  <a:pt x="418785" y="232404"/>
                </a:cubicBezTo>
                <a:lnTo>
                  <a:pt x="232404" y="418785"/>
                </a:lnTo>
                <a:cubicBezTo>
                  <a:pt x="221877" y="429312"/>
                  <a:pt x="204806" y="429313"/>
                  <a:pt x="194279" y="418785"/>
                </a:cubicBezTo>
                <a:lnTo>
                  <a:pt x="7897" y="232404"/>
                </a:lnTo>
                <a:cubicBezTo>
                  <a:pt x="-2632" y="221875"/>
                  <a:pt x="-2632" y="204806"/>
                  <a:pt x="7897" y="194279"/>
                </a:cubicBezTo>
                <a:lnTo>
                  <a:pt x="194279" y="7896"/>
                </a:lnTo>
                <a:cubicBezTo>
                  <a:pt x="199543" y="2633"/>
                  <a:pt x="206442" y="1"/>
                  <a:pt x="213342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noAutofit/>
          </a:bodyPr>
          <a:lstStyle/>
          <a:p>
            <a:pPr algn="ctr" defTabSz="228600"/>
            <a:endParaRPr lang="zh-CN" altLang="en-US" sz="7500">
              <a:solidFill>
                <a:srgbClr val="FFFFFF"/>
              </a:solidFill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763" name="4"/>
          <p:cNvSpPr txBox="1"/>
          <p:nvPr>
            <p:custDataLst>
              <p:tags r:id="rId26"/>
            </p:custDataLst>
          </p:nvPr>
        </p:nvSpPr>
        <p:spPr>
          <a:xfrm>
            <a:off x="4678048" y="3781806"/>
            <a:ext cx="261243" cy="2272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normAutofit lnSpcReduction="10000"/>
          </a:bodyPr>
          <a:lstStyle>
            <a:lvl1pPr algn="ctr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charset="0"/>
                <a:ea typeface="汉仪中简黑简" panose="00020600040101010101" charset="-122"/>
              </a:rPr>
              <a:t>4</a:t>
            </a:r>
          </a:p>
        </p:txBody>
      </p:sp>
      <p:sp>
        <p:nvSpPr>
          <p:cNvPr id="27" name="文本框 26"/>
          <p:cNvSpPr txBox="1"/>
          <p:nvPr>
            <p:custDataLst>
              <p:tags r:id="rId27"/>
            </p:custDataLst>
          </p:nvPr>
        </p:nvSpPr>
        <p:spPr>
          <a:xfrm>
            <a:off x="5118549" y="3672459"/>
            <a:ext cx="2368550" cy="4578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b="1" spc="30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外置晶振未被使用</a:t>
            </a:r>
          </a:p>
        </p:txBody>
      </p:sp>
      <p:sp>
        <p:nvSpPr>
          <p:cNvPr id="28" name="文本框 27"/>
          <p:cNvSpPr txBox="1"/>
          <p:nvPr>
            <p:custDataLst>
              <p:tags r:id="rId28"/>
            </p:custDataLst>
          </p:nvPr>
        </p:nvSpPr>
        <p:spPr>
          <a:xfrm>
            <a:off x="5128709" y="4209669"/>
            <a:ext cx="2347595" cy="1543050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spc="15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  <a:sym typeface="+mn-ea"/>
              </a:rPr>
              <a:t>虽然设计了晶振电路，但实际上可以使用MCU内部自带的RC震荡电路作时钟，而外部晶振的性能优势在该项目中不明显。在第二版电路中删去了晶振电路。</a:t>
            </a:r>
          </a:p>
        </p:txBody>
      </p:sp>
      <p:sp>
        <p:nvSpPr>
          <p:cNvPr id="13" name="线条"/>
          <p:cNvSpPr/>
          <p:nvPr>
            <p:custDataLst>
              <p:tags r:id="rId29"/>
            </p:custDataLst>
          </p:nvPr>
        </p:nvSpPr>
        <p:spPr>
          <a:xfrm flipV="1">
            <a:off x="4808669" y="4296664"/>
            <a:ext cx="0" cy="1374775"/>
          </a:xfrm>
          <a:prstGeom prst="line">
            <a:avLst/>
          </a:prstGeom>
          <a:ln w="28575">
            <a:solidFill>
              <a:srgbClr val="D6D6D6"/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20000"/>
              </a:lnSpc>
              <a:defRPr sz="32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Times New Roman" panose="02020603050405020304" charset="0"/>
              <a:ea typeface="汉仪中简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780" y="203200"/>
            <a:ext cx="4351655" cy="515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调试中出现的问题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768" b="1231"/>
          <a:stretch>
            <a:fillRect/>
          </a:stretch>
        </p:blipFill>
        <p:spPr>
          <a:xfrm>
            <a:off x="39370" y="635"/>
            <a:ext cx="12192000" cy="6857365"/>
          </a:xfrm>
          <a:prstGeom prst="rect">
            <a:avLst/>
          </a:prstGeom>
        </p:spPr>
      </p:pic>
      <p:pic>
        <p:nvPicPr>
          <p:cNvPr id="6" name="图片 5" descr="19"/>
          <p:cNvPicPr/>
          <p:nvPr>
            <p:custDataLst>
              <p:tags r:id="rId3"/>
            </p:custDataLst>
          </p:nvPr>
        </p:nvPicPr>
        <p:blipFill>
          <a:blip r:embed="rId10"/>
          <a:srcRect l="129167" t="-50087" r="-220802" b="-121028"/>
          <a:stretch>
            <a:fillRect/>
          </a:stretch>
        </p:blipFill>
        <p:spPr>
          <a:xfrm>
            <a:off x="2540" y="0"/>
            <a:ext cx="2199918" cy="2010058"/>
          </a:xfrm>
          <a:prstGeom prst="rect">
            <a:avLst/>
          </a:prstGeom>
        </p:spPr>
      </p:pic>
      <p:pic>
        <p:nvPicPr>
          <p:cNvPr id="7" name="图片 6" descr="19"/>
          <p:cNvPicPr/>
          <p:nvPr>
            <p:custDataLst>
              <p:tags r:id="rId4"/>
            </p:custDataLst>
          </p:nvPr>
        </p:nvPicPr>
        <p:blipFill>
          <a:blip r:embed="rId10"/>
          <a:srcRect l="-75026" t="-152173" r="-16609" b="-18942"/>
          <a:stretch>
            <a:fillRect/>
          </a:stretch>
        </p:blipFill>
        <p:spPr>
          <a:xfrm>
            <a:off x="9979905" y="4862596"/>
            <a:ext cx="2214635" cy="1995391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841969" y="2882778"/>
            <a:ext cx="3257020" cy="849651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r>
              <a:rPr lang="zh-CN" altLang="zh-CN" sz="4400" b="1" spc="160" dirty="0">
                <a:solidFill>
                  <a:schemeClr val="lt1"/>
                </a:solidFill>
                <a:latin typeface="Times New Roman" panose="02020603050405020304" charset="0"/>
                <a:ea typeface="汉仪中简黑简" panose="00020600040101010101" charset="-122"/>
              </a:rPr>
              <a:t>第二版电路</a:t>
            </a:r>
          </a:p>
        </p:txBody>
      </p:sp>
      <p:pic>
        <p:nvPicPr>
          <p:cNvPr id="3" name="图片 -214748260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2395" y="133985"/>
            <a:ext cx="8542655" cy="5275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-214748260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33210" y="3732530"/>
            <a:ext cx="5598795" cy="31261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gwNGZjY2ZjMDg2MWIzYjMzODQ4ZTdhYjAyNTZiNm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433"/>
  <p:tag name="KSO_WM_UNIT_TYPE" val="i"/>
  <p:tag name="KSO_WM_UNIT_INDEX" val="1"/>
  <p:tag name="KSO_WM_UNIT_ID" val="chip20225433_13*i*1"/>
  <p:tag name="KSO_WM_BEAUTIFY_FLAG" val="#wm#"/>
  <p:tag name="KSO_WM_TAG_VERSION" val="1.0"/>
  <p:tag name="KSO_WM_CHIP_GROUPID" val="62ecd92c295c1bf6da6cc498"/>
  <p:tag name="KSO_WM_CHIP_XID" val="62ecd948295c1bf6da6cc4a9"/>
  <p:tag name="KSO_WM_UNIT_DEC_AREA_ID" val="ad5df867455048a4990bfb6efb79b99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c50b6622d564e02a5891eb661931ba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f1e82e72e7634707b62c71eac467f48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2f67a7dd915446a96c4bedd54e11a35"/>
  <p:tag name="KSO_WM_SLIDE_BACKGROUND_TYPE" val="fram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1f40b9f1a0464209b450bfa764900c75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9c07fe6b0a142108d6d0432c5fb2b06"/>
  <p:tag name="KSO_WM_SLIDE_BACKGROUND_TYPE" val="fram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4516c4737fda47a49bab31f15457b9a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c051cd260d4ad5ae7f1ab149ad25ae"/>
  <p:tag name="KSO_WM_SLIDE_BACKGROUND_TYPE" val="fram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4b26190b1e7547b29d232a81bcbb71d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aa9fecdc5d345c3af8feb12b012aaa3"/>
  <p:tag name="KSO_WM_SLIDE_BACKGROUND_TYPE" val="leftRigh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7718d4ad841c4ef1b39ee86acff79bbd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cfe9c6ebea4609b1a082140b113f66"/>
  <p:tag name="KSO_WM_SLIDE_BACKGROUND_TYPE" val="leftRight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45523c41231a4f8e98e0b1f87d7a5b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f66e789a334723a480c403f04ff955"/>
  <p:tag name="KSO_WM_SLIDE_BACKGROUND_TYPE" val="topBotto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a6f83fba0ece4bc2b96677717f05dc5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5b4e1a729bf40a5ab1cb691843672e2"/>
  <p:tag name="KSO_WM_SLIDE_BACKGROUND_TYPE" val="topBotto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e71d13bea71d47dea6fc263a56713d2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6c64ad5dbb04d819f212bc3ba201940"/>
  <p:tag name="KSO_WM_SLIDE_BACKGROUND_TYPE" val="bottomTop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68890f1282bd4cb9ab3e07fcbe159ec1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983bddec7947f79bfd5815ecc9aa53"/>
  <p:tag name="KSO_WM_SLIDE_BACKGROUND_TYPE" val="bottomTop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日常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1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68;74;2"/>
  <p:tag name="KSO_WM_UNIT_BLOCK" val="0"/>
  <p:tag name="KSO_WM_UNIT_DEC_AREA_ID" val="6594657edfa24602bd0179d2ad2de66e"/>
  <p:tag name="KSO_WM_CHIP_GROUPID" val="619de54856c5b5f57912a699"/>
  <p:tag name="KSO_WM_CHIP_XID" val="619de54856c5b5f57912a696"/>
  <p:tag name="KSO_WM_CHIP_FILLAREA_FILL_RULE" val="{&quot;fill_align&quot;:&quot;lm&quot;,&quot;fill_mode&quot;:&quot;adaptive&quot;,&quot;sacle_strategy&quot;:&quot;smart&quot;}"/>
  <p:tag name="KSO_WM_ASSEMBLE_CHIP_INDEX" val="12e54bdfb2aa45e58d09a76a0cfd6ed1"/>
  <p:tag name="KSO_WM_UNIT_TEXT_FILL_FORE_SCHEMECOLOR_INDEX_BRIGHTNESS" val="-0.5"/>
  <p:tag name="KSO_WM_UNIT_TEXT_FILL_FORE_SCHEMECOLOR_INDEX" val="5"/>
  <p:tag name="KSO_WM_UNIT_TEXT_FILL_TYPE" val="1"/>
  <p:tag name="KSO_WM_TEMPLATE_ASSEMBLE_XID" val="631059a1a35593066dff656a"/>
  <p:tag name="KSO_WM_TEMPLATE_ASSEMBLE_GROUPID" val="62ecd92c295c1bf6da6cc49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54cf911d750445db32805f4cee6395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685dcdf187e41d7be10c81471f5b8df"/>
  <p:tag name="KSO_WM_SLIDE_BACKGROUND_TYPE" val="navigation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dee45f2d79bf40978b6670bdc5a3d604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fa0d83a32e74bc5a4b501f1e62ca556"/>
  <p:tag name="KSO_WM_SLIDE_BACKGROUND_TYPE" val="navigation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433_1*b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20;22;2"/>
  <p:tag name="KSO_WM_UNIT_BLOCK" val="0"/>
  <p:tag name="KSO_WM_UNIT_DEC_AREA_ID" val="064c30ab3cdf4a2ab9a7a8ac8734f458"/>
  <p:tag name="KSO_WM_CHIP_GROUPID" val="619de54856c5b5f57912a699"/>
  <p:tag name="KSO_WM_CHIP_XID" val="619de54856c5b5f57912a696"/>
  <p:tag name="KSO_WM_CHIP_FILLAREA_FILL_RULE" val="{&quot;fill_align&quot;:&quot;lm&quot;,&quot;fill_mode&quot;:&quot;adaptive&quot;,&quot;sacle_strategy&quot;:&quot;smart&quot;}"/>
  <p:tag name="KSO_WM_ASSEMBLE_CHIP_INDEX" val="12e54bdfb2aa45e58d09a76a0cfd6ed1"/>
  <p:tag name="KSO_WM_UNIT_TEXT_FILL_FORE_SCHEMECOLOR_INDEX_BRIGHTNESS" val="-0.25"/>
  <p:tag name="KSO_WM_UNIT_TEXT_FILL_FORE_SCHEMECOLOR_INDEX" val="5"/>
  <p:tag name="KSO_WM_UNIT_TEXT_FILL_TYPE" val="1"/>
  <p:tag name="KSO_WM_TEMPLATE_ASSEMBLE_XID" val="631059a1a35593066dff656a"/>
  <p:tag name="KSO_WM_TEMPLATE_ASSEMBLE_GROUPID" val="62ecd92c295c1bf6da6cc49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f3cd9ae31afc4ee5a2d2414ecfc6757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211078e8efc41b8b2992aa79471bf8e"/>
  <p:tag name="KSO_WM_SLIDE_BACKGROUND_TYPE" val="bel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deaa8676de754419af39c583b5891e1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186e005d7b544fba416c45fa93a27c0"/>
  <p:tag name="KSO_WM_SLIDE_BACKGROUND_TYPE" val="bel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457403df270c4386a49acf231211215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e48013ef19f4f08a7d94aa1113874a8"/>
  <p:tag name="KSO_WM_SLIDE_BACKGROUND_TYPE" val="bel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433_1*f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16;16;2"/>
  <p:tag name="KSO_WM_UNIT_BLOCK" val="0"/>
  <p:tag name="KSO_WM_UNIT_DEC_AREA_ID" val="2bd1f66066374ffa95f42a0da053b65a"/>
  <p:tag name="KSO_WM_CHIP_GROUPID" val="619de54856c5b5f57912a699"/>
  <p:tag name="KSO_WM_CHIP_XID" val="619de54856c5b5f57912a696"/>
  <p:tag name="KSO_WM_CHIP_FILLAREA_FILL_RULE" val="{&quot;fill_align&quot;:&quot;lm&quot;,&quot;fill_mode&quot;:&quot;adaptive&quot;,&quot;sacle_strategy&quot;:&quot;smart&quot;}"/>
  <p:tag name="KSO_WM_ASSEMBLE_CHIP_INDEX" val="12e54bdfb2aa45e58d09a76a0cfd6ed1"/>
  <p:tag name="KSO_WM_UNIT_TEXT_FILL_FORE_SCHEMECOLOR_INDEX_BRIGHTNESS" val="-0.25"/>
  <p:tag name="KSO_WM_UNIT_TEXT_FILL_FORE_SCHEMECOLOR_INDEX" val="5"/>
  <p:tag name="KSO_WM_UNIT_TEXT_FILL_TYPE" val="1"/>
  <p:tag name="KSO_WM_TEMPLATE_ASSEMBLE_XID" val="631059a1a35593066dff656a"/>
  <p:tag name="KSO_WM_TEMPLATE_ASSEMBLE_GROUPID" val="62ecd92c295c1bf6da6cc49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433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5433"/>
  <p:tag name="KSO_WM_SLIDE_LAYOUT" val="a_b_f"/>
  <p:tag name="KSO_WM_SLIDE_LAYOUT_CNT" val="1_1_1"/>
  <p:tag name="KSO_WM_CHIP_INFOS" val="{&quot;type&quot;:0,&quot;layout_type&quot;:&quot;1_NF_L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e1e5d983c448471aad9aed945e055a0d&quot;,&quot;fill_align&quot;:&quot;lm&quot;,&quot;chip_types&quot;:[&quot;header&quot;,&quot;wordpuzzle&quot;]}]]"/>
  <p:tag name="KSO_WM_CHIP_DECFILLPROP" val="[]"/>
  <p:tag name="KSO_WM_CHIP_XID" val="613098f1c37455bdf62aa2e6"/>
  <p:tag name="KSO_WM_CHIP_GROUPID" val="613098f1c37455bdf62aa2e5"/>
  <p:tag name="KSO_WM_SLIDE_LAYOUT_INFO" val="{&quot;id&quot;:&quot;2022-09-01T15:05:06&quot;,&quot;margin&quot;:{&quot;bottom&quot;:2.4934048652648926,&quot;left&quot;:2.7710666656494141,&quot;right&quot;:16.6534423828125,&quot;top&quot;:2.4933996200561523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CHIP_COLORING" val="1"/>
  <p:tag name="KSO_WM_SLIDE_SUBTYPE" val="pureTxt"/>
  <p:tag name="KSO_WM_TEMPLATE_ASSEMBLE_XID" val="631059a1a35593066dff656a"/>
  <p:tag name="KSO_WM_TEMPLATE_ASSEMBLE_GROUPID" val="62ecd92c295c1bf6da6cc498"/>
  <p:tag name="KSO_WM_TEMPLATE_THUMBS_INDEX" val="1、2、3、4、7、2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日常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1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68;74;2"/>
  <p:tag name="KSO_WM_UNIT_BLOCK" val="0"/>
  <p:tag name="KSO_WM_UNIT_DEC_AREA_ID" val="6594657edfa24602bd0179d2ad2de66e"/>
  <p:tag name="KSO_WM_CHIP_GROUPID" val="619de54856c5b5f57912a699"/>
  <p:tag name="KSO_WM_CHIP_XID" val="619de54856c5b5f57912a696"/>
  <p:tag name="KSO_WM_CHIP_FILLAREA_FILL_RULE" val="{&quot;fill_align&quot;:&quot;lm&quot;,&quot;fill_mode&quot;:&quot;adaptive&quot;,&quot;sacle_strategy&quot;:&quot;smart&quot;}"/>
  <p:tag name="KSO_WM_ASSEMBLE_CHIP_INDEX" val="12e54bdfb2aa45e58d09a76a0cfd6ed1"/>
  <p:tag name="KSO_WM_UNIT_TEXT_FILL_FORE_SCHEMECOLOR_INDEX_BRIGHTNESS" val="-0.5"/>
  <p:tag name="KSO_WM_UNIT_TEXT_FILL_FORE_SCHEMECOLOR_INDEX" val="5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副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433_1*b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20;22;2"/>
  <p:tag name="KSO_WM_UNIT_BLOCK" val="0"/>
  <p:tag name="KSO_WM_UNIT_DEC_AREA_ID" val="064c30ab3cdf4a2ab9a7a8ac8734f458"/>
  <p:tag name="KSO_WM_CHIP_GROUPID" val="619de54856c5b5f57912a699"/>
  <p:tag name="KSO_WM_CHIP_XID" val="619de54856c5b5f57912a696"/>
  <p:tag name="KSO_WM_CHIP_FILLAREA_FILL_RULE" val="{&quot;fill_align&quot;:&quot;lm&quot;,&quot;fill_mode&quot;:&quot;adaptive&quot;,&quot;sacle_strategy&quot;:&quot;smart&quot;}"/>
  <p:tag name="KSO_WM_ASSEMBLE_CHIP_INDEX" val="12e54bdfb2aa45e58d09a76a0cfd6ed1"/>
  <p:tag name="KSO_WM_UNIT_TEXT_FILL_FORE_SCHEMECOLOR_INDEX_BRIGHTNESS" val="-0.25"/>
  <p:tag name="KSO_WM_UNIT_TEXT_FILL_FORE_SCHEMECOLOR_INDEX" val="5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433_1*f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16;16;2"/>
  <p:tag name="KSO_WM_UNIT_BLOCK" val="0"/>
  <p:tag name="KSO_WM_UNIT_DEC_AREA_ID" val="2bd1f66066374ffa95f42a0da053b65a"/>
  <p:tag name="KSO_WM_CHIP_GROUPID" val="619de54856c5b5f57912a699"/>
  <p:tag name="KSO_WM_CHIP_XID" val="619de54856c5b5f57912a696"/>
  <p:tag name="KSO_WM_CHIP_FILLAREA_FILL_RULE" val="{&quot;fill_align&quot;:&quot;lm&quot;,&quot;fill_mode&quot;:&quot;adaptive&quot;,&quot;sacle_strategy&quot;:&quot;smart&quot;}"/>
  <p:tag name="KSO_WM_ASSEMBLE_CHIP_INDEX" val="12e54bdfb2aa45e58d09a76a0cfd6ed1"/>
  <p:tag name="KSO_WM_UNIT_TEXT_FILL_FORE_SCHEMECOLOR_INDEX_BRIGHTNESS" val="-0.25"/>
  <p:tag name="KSO_WM_UNIT_TEXT_FILL_FORE_SCHEMECOLOR_INDEX" val="5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433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25433"/>
  <p:tag name="KSO_WM_SLIDE_LAYOUT" val="a_l"/>
  <p:tag name="KSO_WM_SLIDE_LAYOUT_CNT" val="1_1"/>
  <p:tag name="KSO_WM_CHIP_INFOS" val="{&quot;type&quot;:0,&quot;layout_type&quot;:&quot;1_NF_RC_1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a71936cf14e69e7f8bd307"/>
  <p:tag name="KSO_WM_CHIP_FILLPROP" val="[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diagram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t&quot;,&quot;chip_types&quot;:[&quot;header&quot;,&quot;wordpuzzle&quot;]}],[{&quot;text_align&quot;:&quot;r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r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m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t&quot;,&quot;chip_types&quot;:[&quot;header&quot;,&quot;wordpuzzle&quot;]}],[{&quot;text_align&quot;:&quot;c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cb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m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t&quot;,&quot;chip_types&quot;:[&quot;header&quot;,&quot;wordpuzzle&quot;]}],[{&quot;text_align&quot;:&quot;lm&quot;,&quot;text_direction&quot;:&quot;horizontal&quot;,&quot;support_big_font&quot;:false,&quot;picture_toward&quot;:0,&quot;picture_dockside&quot;:[],&quot;fill_id&quot;:&quot;b88390e9369e4ae0a08faaba92cf0adf&quot;,&quot;fill_align&quot;:&quot;lb&quot;,&quot;chip_types&quot;:[&quot;header&quot;,&quot;wordpuzzle&quot;]}]]"/>
  <p:tag name="KSO_WM_CHIP_DECFILLPROP" val="[]"/>
  <p:tag name="KSO_WM_CHIP_GROUPID" val="61a71936cf14e69e7f8bd309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ecdc6f295c1bf6da6ccaa4"/>
  <p:tag name="KSO_WM_TEMPLATE_ASSEMBLE_GROUPID" val="62ecd92c295c1bf6da6cc49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CONTENTS 目录"/>
  <p:tag name="KSO_WM_UNIT_NOCLEAR" val="0"/>
  <p:tag name="KSO_WM_UNIT_VALUE" val="8"/>
  <p:tag name="KSO_WM_UNIT_TYPE" val="a"/>
  <p:tag name="KSO_WM_UNIT_INDEX" val="1"/>
  <p:tag name="KSO_WM_UNIT_DEFAULT_FONT" val="54;56;2"/>
  <p:tag name="KSO_WM_UNIT_BLOCK" val="0"/>
  <p:tag name="KSO_WM_UNIT_DEC_AREA_ID" val="6653d11661184316b35059f5d93f7436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e5248a726fb64529970f6c07a71e5d18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i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1_1"/>
  <p:tag name="KSO_WM_UNIT_BLOCK" val="0"/>
  <p:tag name="KSO_WM_UNIT_DEC_AREA_ID" val="ea2c0518ea4a4a6b8e316c4e97a3423e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e5248a726fb64529970f6c07a71e5d18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a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1_1"/>
  <p:tag name="KSO_WM_UNIT_BLOCK" val="0"/>
  <p:tag name="KSO_WM_UNIT_DEC_AREA_ID" val="47c2be148cf04d1da31a16b1ab988b18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e5248a726fb64529970f6c07a71e5d18"/>
  <p:tag name="KSO_WM_UNIT_VALUE" val="8"/>
  <p:tag name="KSO_WM_UNIT_USESOURCEFORMAT_APPLY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i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3_1"/>
  <p:tag name="KSO_WM_UNIT_BLOCK" val="0"/>
  <p:tag name="KSO_WM_UNIT_DEC_AREA_ID" val="4d4320c7b0c84e3b83ad769d0d8f2c38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e5248a726fb64529970f6c07a71e5d18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a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3_1"/>
  <p:tag name="KSO_WM_UNIT_BLOCK" val="0"/>
  <p:tag name="KSO_WM_UNIT_DEC_AREA_ID" val="71ac2ad77d504d438a8add1dd7d4d3d3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e5248a726fb64529970f6c07a71e5d18"/>
  <p:tag name="KSO_WM_UNIT_VALUE" val="8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b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Add a title"/>
  <p:tag name="KSO_WM_UNIT_NOCLEAR" val="0"/>
  <p:tag name="KSO_WM_UNIT_TYPE" val="l_h_b"/>
  <p:tag name="KSO_WM_UNIT_INDEX" val="1_3_1"/>
  <p:tag name="KSO_WM_UNIT_BLOCK" val="0"/>
  <p:tag name="KSO_WM_UNIT_DEC_AREA_ID" val="2e2c5194da1e4c26b20b5b371a50610c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e5248a726fb64529970f6c07a71e5d18"/>
  <p:tag name="KSO_WM_UNIT_TEXT_FILL_FORE_SCHEMECOLOR_INDEX_BRIGHTNESS" val="0"/>
  <p:tag name="KSO_WM_UNIT_TEXT_FILL_FORE_SCHEMECOLOR_INDEX" val="13"/>
  <p:tag name="KSO_WM_UNIT_TEXT_FILL_TYPE" val="1"/>
  <p:tag name="KSO_WM_UNIT_VALUE" val="13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i*1_5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5_1"/>
  <p:tag name="KSO_WM_UNIT_BLOCK" val="0"/>
  <p:tag name="KSO_WM_UNIT_DEC_AREA_ID" val="b1b4a109905b4a2e8f1cb369fe1d4caa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e5248a726fb64529970f6c07a71e5d18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a*1_5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5_1"/>
  <p:tag name="KSO_WM_UNIT_BLOCK" val="0"/>
  <p:tag name="KSO_WM_UNIT_DEC_AREA_ID" val="fddc52cfeffa4707baea5c193e1568d5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e5248a726fb64529970f6c07a71e5d18"/>
  <p:tag name="KSO_WM_UNIT_VALUE" val="8"/>
  <p:tag name="KSO_WM_UNIT_USESOURCEFORMAT_APPLY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i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2_1"/>
  <p:tag name="KSO_WM_UNIT_BLOCK" val="0"/>
  <p:tag name="KSO_WM_UNIT_DEC_AREA_ID" val="23bcfec38a3d42d1b18ad1460249d171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e5248a726fb64529970f6c07a71e5d18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a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2_1"/>
  <p:tag name="KSO_WM_UNIT_BLOCK" val="0"/>
  <p:tag name="KSO_WM_UNIT_DEC_AREA_ID" val="51693e2265594b41ae55888efe9bf690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e5248a726fb64529970f6c07a71e5d18"/>
  <p:tag name="KSO_WM_UNIT_VALUE" val="8"/>
  <p:tag name="KSO_WM_UNIT_USESOURCEFORMAT_APPLY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i*1_4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4_1"/>
  <p:tag name="KSO_WM_UNIT_BLOCK" val="0"/>
  <p:tag name="KSO_WM_UNIT_DEC_AREA_ID" val="5fcc32f37f184a1f8bf3389b5e42c601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UNIT_DEC_SUPPORTCHANGEPIC" val="0"/>
  <p:tag name="KSO_WM_UNIT_DEC_CHANGEPICRESERVED" val="0"/>
  <p:tag name="KSO_WM_ASSEMBLE_CHIP_INDEX" val="e5248a726fb64529970f6c07a71e5d18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a*1_4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单击添加标题"/>
  <p:tag name="KSO_WM_UNIT_NOCLEAR" val="0"/>
  <p:tag name="KSO_WM_UNIT_TYPE" val="l_h_a"/>
  <p:tag name="KSO_WM_UNIT_INDEX" val="1_4_1"/>
  <p:tag name="KSO_WM_UNIT_BLOCK" val="0"/>
  <p:tag name="KSO_WM_UNIT_DEC_AREA_ID" val="109c9ca709894e1881ee8925fa04dbff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e5248a726fb64529970f6c07a71e5d18"/>
  <p:tag name="KSO_WM_UNIT_VALUE" val="8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25433_5*l_h_b*1_4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Add a title"/>
  <p:tag name="KSO_WM_UNIT_NOCLEAR" val="0"/>
  <p:tag name="KSO_WM_UNIT_TYPE" val="l_h_b"/>
  <p:tag name="KSO_WM_UNIT_INDEX" val="1_4_1"/>
  <p:tag name="KSO_WM_UNIT_BLOCK" val="0"/>
  <p:tag name="KSO_WM_UNIT_DEC_AREA_ID" val="2afc2d9ecc5e4f848d1ef2c30f80570d"/>
  <p:tag name="KSO_WM_UNIT_IS_LAYOUT_DIAGRAM" val="1"/>
  <p:tag name="KSO_WM_CHIP_GROUPID" val="620e0057e850cf5f7bc52d95"/>
  <p:tag name="KSO_WM_CHIP_XID" val="6212ef7f23e2a5f56cafe290"/>
  <p:tag name="KSO_WM_CHIP_FILLAREA_FILL_RULE" val="{&quot;fill_align&quot;:&quot;rm&quot;,&quot;fill_mode&quot;:&quot;fix&quot;,&quot;sacle_strategy&quot;:&quot;stretch&quot;}"/>
  <p:tag name="KSO_WM_ASSEMBLE_CHIP_INDEX" val="e5248a726fb64529970f6c07a71e5d18"/>
  <p:tag name="KSO_WM_UNIT_TEXT_FILL_FORE_SCHEMECOLOR_INDEX_BRIGHTNESS" val="0"/>
  <p:tag name="KSO_WM_UNIT_TEXT_FILL_FORE_SCHEMECOLOR_INDEX" val="13"/>
  <p:tag name="KSO_WM_UNIT_TEXT_FILL_TYPE" val="1"/>
  <p:tag name="KSO_WM_UNIT_VALUE" val="13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5433"/>
  <p:tag name="KSO_WM_SLIDE_ID" val="custom20225433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"/>
  <p:tag name="KSO_WM_SLIDE_LAYOUT_CNT" val="1_1"/>
  <p:tag name="KSO_WM_TEMPLATE_THUMBS_INDEX" val="1、4、7、12、13、14、15、16、17、18、20、24、25、28、33、36、40、43、44"/>
  <p:tag name="KSO_WM_CHIP_INFOS" val="{&quot;type&quot;:0,&quot;layout_type&quot;:&quot;1_NF_CD_1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9de16e56c5b5f57912a659"/>
  <p:tag name="KSO_WM_CHIP_FILLPROP" val="[[{&quot;text_align&quot;:&quot;lm&quot;,&quot;text_direction&quot;:&quot;horizontal&quot;,&quot;support_big_font&quot;:false,&quot;picture_toward&quot;:0,&quot;picture_dockside&quot;:[],&quot;fill_id&quot;:&quot;becabf4fcd1b4734aa004484f7c8250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becabf4fcd1b4734aa004484f7c82506&quot;,&quot;fill_align&quot;:&quot;cm&quot;,&quot;chip_types&quot;:[&quot;header&quot;]}],[{&quot;text_align&quot;:&quot;rm&quot;,&quot;text_direction&quot;:&quot;horizontal&quot;,&quot;support_big_font&quot;:false,&quot;picture_toward&quot;:0,&quot;picture_dockside&quot;:[],&quot;fill_id&quot;:&quot;becabf4fcd1b4734aa004484f7c82506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becabf4fcd1b4734aa004484f7c82506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becabf4fcd1b4734aa004484f7c82506&quot;,&quot;fill_align&quot;:&quot;ct&quot;,&quot;chip_types&quot;:[&quot;header&quot;]}],[{&quot;text_align&quot;:&quot;rm&quot;,&quot;text_direction&quot;:&quot;horizontal&quot;,&quot;support_big_font&quot;:false,&quot;picture_toward&quot;:0,&quot;picture_dockside&quot;:[],&quot;fill_id&quot;:&quot;becabf4fcd1b4734aa004484f7c82506&quot;,&quot;fill_align&quot;:&quot;ct&quot;,&quot;chip_types&quot;:[&quot;header&quot;]}]]"/>
  <p:tag name="KSO_WM_CHIP_DECFILLPROP" val="[]"/>
  <p:tag name="KSO_WM_CHIP_GROUPID" val="619de16e56c5b5f57912a65b"/>
  <p:tag name="KSO_WM_SLIDE_LAYOUT_INFO" val="{&quot;id&quot;:&quot;2022-09-01T15:05:08&quot;,&quot;margin&quot;:{&quot;bottom&quot;:0.69232571125030518,&quot;left&quot;:1.2876389026641846,&quot;right&quot;:1.2876389026641846,&quot;top&quot;:11.132784843444824},&quot;type&quot;:0}"/>
  <p:tag name="KSO_WM_SLIDE_BK_DARK_LIGHT" val="2"/>
  <p:tag name="KSO_WM_SLIDE_BACKGROUND_TYPE" val="general"/>
  <p:tag name="KSO_WM_SLIDE_SUPPORT_FEATURE_TYPE" val="0"/>
  <p:tag name="KSO_WM_CHIP_COLORING" val="1"/>
  <p:tag name="KSO_WM_TEMPLATE_ASSEMBLE_XID" val="62ecdc6d295c1bf6da6cc98e"/>
  <p:tag name="KSO_WM_TEMPLATE_ASSEMBLE_GROUPID" val="62ecd92c295c1bf6da6cc49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7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66;80;2"/>
  <p:tag name="KSO_WM_UNIT_BLOCK" val="0"/>
  <p:tag name="KSO_WM_UNIT_DEC_AREA_ID" val="20213253048142e09f6e7b8c29e94ebc"/>
  <p:tag name="KSO_WM_CHIP_GROUPID" val="612ee07e8ebfb23103c99f7c"/>
  <p:tag name="KSO_WM_CHIP_XID" val="612ee07e8ebfb23103c99f7d"/>
  <p:tag name="KSO_WM_CHIP_FILLAREA_FILL_RULE" val="{&quot;fill_align&quot;:&quot;ct&quot;,&quot;fill_mode&quot;:&quot;full&quot;,&quot;sacle_strategy&quot;:&quot;smart&quot;}"/>
  <p:tag name="KSO_WM_ASSEMBLE_CHIP_INDEX" val="5dae069c7dcd40da9887e5c3ec3b4eba"/>
  <p:tag name="KSO_WM_UNIT_TEXT_FILL_FORE_SCHEMECOLOR_INDEX_BRIGHTNESS" val="0"/>
  <p:tag name="KSO_WM_UNIT_TEXT_FILL_FORE_SCHEMECOLOR_INDEX" val="5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433_11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6"/>
  <p:tag name="KSO_WM_SLIDE_INDEX" val="11"/>
  <p:tag name="KSO_WM_SLIDE_SIZE" val="767.8*377.7"/>
  <p:tag name="KSO_WM_SLIDE_POSITION" val="92.4354*75.27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25433"/>
  <p:tag name="KSO_WM_SLIDE_LAYOUT" val="l"/>
  <p:tag name="KSO_WM_SLIDE_LAYOUT_CNT" val="1"/>
  <p:tag name="KSO_WM_SLIDE_BACKGROUND_TYPE" val="general"/>
  <p:tag name="KSO_WM_CHIP_COLORING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433"/>
  <p:tag name="KSO_WM_UNIT_TYPE" val="i"/>
  <p:tag name="KSO_WM_UNIT_INDEX" val="1"/>
  <p:tag name="KSO_WM_UNIT_ID" val="custom20225433_1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  <p:tag name="KSO_WM_SLIDE_BACKGROUND_TYPE" val="genera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1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  <p:tag name="KSO_WM_SLIDE_BACKGROUND_TYPE" val="genera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1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  <p:tag name="KSO_WM_SLIDE_BACKGROUND_TYPE" val="genera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25433_11*l_h_i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1_2"/>
  <p:tag name="KSO_WM_UNIT_ID" val="custom20225433_11*l_h_i*1_1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3"/>
  <p:tag name="KSO_WM_UNIT_ID" val="custom20225433_11*l_h_i*1_1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25433_11*l_h_a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25433_11*l_h_f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1"/>
  <p:tag name="KSO_WM_UNIT_ID" val="custom20225433_11*l_h_i*1_4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4_2"/>
  <p:tag name="KSO_WM_UNIT_ID" val="custom20225433_11*l_h_i*1_4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4_1"/>
  <p:tag name="KSO_WM_UNIT_ID" val="custom20225433_11*l_h_a*1_4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4_1"/>
  <p:tag name="KSO_WM_UNIT_ID" val="custom20225433_11*l_h_f*1_4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3"/>
  <p:tag name="KSO_WM_UNIT_ID" val="custom20225433_11*l_h_i*1_4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6_1"/>
  <p:tag name="KSO_WM_UNIT_ID" val="custom20225433_11*l_h_i*1_6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6_2"/>
  <p:tag name="KSO_WM_UNIT_ID" val="custom20225433_11*l_h_i*1_6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6_1"/>
  <p:tag name="KSO_WM_UNIT_ID" val="custom20225433_11*l_h_a*1_6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6_1"/>
  <p:tag name="KSO_WM_UNIT_ID" val="custom20225433_11*l_h_f*1_6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6_3"/>
  <p:tag name="KSO_WM_UNIT_ID" val="custom20225433_11*l_h_i*1_6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1"/>
  <p:tag name="KSO_WM_UNIT_ID" val="custom20225433_11*l_h_i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4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3_2"/>
  <p:tag name="KSO_WM_UNIT_ID" val="custom20225433_11*l_h_i*1_3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3_1"/>
  <p:tag name="KSO_WM_UNIT_ID" val="custom20225433_11*l_h_a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225433_11*l_h_f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3"/>
  <p:tag name="KSO_WM_UNIT_ID" val="custom20225433_11*l_h_i*1_3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1"/>
  <p:tag name="KSO_WM_UNIT_ID" val="custom20225433_11*l_h_i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2_2"/>
  <p:tag name="KSO_WM_UNIT_ID" val="custom20225433_11*l_h_i*1_2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25433_11*l_h_a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25433_11*l_h_f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3"/>
  <p:tag name="KSO_WM_UNIT_ID" val="custom20225433_11*l_h_i*1_2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5_1"/>
  <p:tag name="KSO_WM_UNIT_ID" val="custom20225433_11*l_h_i*1_5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5_2"/>
  <p:tag name="KSO_WM_UNIT_ID" val="custom20225433_11*l_h_i*1_5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5_1"/>
  <p:tag name="KSO_WM_UNIT_ID" val="custom20225433_11*l_h_a*1_5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5_1"/>
  <p:tag name="KSO_WM_UNIT_ID" val="custom20225433_11*l_h_f*1_5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5_3"/>
  <p:tag name="KSO_WM_UNIT_ID" val="custom20225433_11*l_h_i*1_5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5433"/>
  <p:tag name="KSO_WM_SLIDE_ID" val="custom20225433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"/>
  <p:tag name="KSO_WM_SLIDE_LAYOUT_CNT" val="1_1"/>
  <p:tag name="KSO_WM_TEMPLATE_THUMBS_INDEX" val="1、4、7、12、13、14、15、16、17、18、20、24、25、28、33、36、40、43、44"/>
  <p:tag name="KSO_WM_CHIP_INFOS" val="{&quot;type&quot;:0,&quot;layout_type&quot;:&quot;1_NF_CD_1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9de16e56c5b5f57912a659"/>
  <p:tag name="KSO_WM_CHIP_FILLPROP" val="[[{&quot;text_align&quot;:&quot;lm&quot;,&quot;text_direction&quot;:&quot;horizontal&quot;,&quot;support_big_font&quot;:false,&quot;picture_toward&quot;:0,&quot;picture_dockside&quot;:[],&quot;fill_id&quot;:&quot;becabf4fcd1b4734aa004484f7c8250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becabf4fcd1b4734aa004484f7c82506&quot;,&quot;fill_align&quot;:&quot;cm&quot;,&quot;chip_types&quot;:[&quot;header&quot;]}],[{&quot;text_align&quot;:&quot;rm&quot;,&quot;text_direction&quot;:&quot;horizontal&quot;,&quot;support_big_font&quot;:false,&quot;picture_toward&quot;:0,&quot;picture_dockside&quot;:[],&quot;fill_id&quot;:&quot;becabf4fcd1b4734aa004484f7c82506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becabf4fcd1b4734aa004484f7c82506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becabf4fcd1b4734aa004484f7c82506&quot;,&quot;fill_align&quot;:&quot;ct&quot;,&quot;chip_types&quot;:[&quot;header&quot;]}],[{&quot;text_align&quot;:&quot;rm&quot;,&quot;text_direction&quot;:&quot;horizontal&quot;,&quot;support_big_font&quot;:false,&quot;picture_toward&quot;:0,&quot;picture_dockside&quot;:[],&quot;fill_id&quot;:&quot;becabf4fcd1b4734aa004484f7c82506&quot;,&quot;fill_align&quot;:&quot;ct&quot;,&quot;chip_types&quot;:[&quot;header&quot;]}]]"/>
  <p:tag name="KSO_WM_CHIP_DECFILLPROP" val="[]"/>
  <p:tag name="KSO_WM_CHIP_GROUPID" val="619de16e56c5b5f57912a65b"/>
  <p:tag name="KSO_WM_SLIDE_LAYOUT_INFO" val="{&quot;id&quot;:&quot;2022-09-01T15:05:08&quot;,&quot;margin&quot;:{&quot;bottom&quot;:0.69232571125030518,&quot;left&quot;:1.2876389026641846,&quot;right&quot;:1.2876389026641846,&quot;top&quot;:11.132784843444824},&quot;type&quot;:0}"/>
  <p:tag name="KSO_WM_SLIDE_BK_DARK_LIGHT" val="2"/>
  <p:tag name="KSO_WM_SLIDE_BACKGROUND_TYPE" val="general"/>
  <p:tag name="KSO_WM_SLIDE_SUPPORT_FEATURE_TYPE" val="0"/>
  <p:tag name="KSO_WM_CHIP_COLORING" val="1"/>
  <p:tag name="KSO_WM_TEMPLATE_ASSEMBLE_XID" val="62ecdc6d295c1bf6da6cc98e"/>
  <p:tag name="KSO_WM_TEMPLATE_ASSEMBLE_GROUPID" val="62ecd92c295c1bf6da6cc49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7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66;80;2"/>
  <p:tag name="KSO_WM_UNIT_BLOCK" val="0"/>
  <p:tag name="KSO_WM_UNIT_DEC_AREA_ID" val="20213253048142e09f6e7b8c29e94ebc"/>
  <p:tag name="KSO_WM_CHIP_GROUPID" val="612ee07e8ebfb23103c99f7c"/>
  <p:tag name="KSO_WM_CHIP_XID" val="612ee07e8ebfb23103c99f7d"/>
  <p:tag name="KSO_WM_CHIP_FILLAREA_FILL_RULE" val="{&quot;fill_align&quot;:&quot;ct&quot;,&quot;fill_mode&quot;:&quot;full&quot;,&quot;sacle_strategy&quot;:&quot;smart&quot;}"/>
  <p:tag name="KSO_WM_ASSEMBLE_CHIP_INDEX" val="5dae069c7dcd40da9887e5c3ec3b4eba"/>
  <p:tag name="KSO_WM_UNIT_TEXT_FILL_FORE_SCHEMECOLOR_INDEX_BRIGHTNESS" val="0"/>
  <p:tag name="KSO_WM_UNIT_TEXT_FILL_FORE_SCHEMECOLOR_INDEX" val="5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433_9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9"/>
  <p:tag name="KSO_WM_SLIDE_SIZE" val="496.25*377.6"/>
  <p:tag name="KSO_WM_SLIDE_POSITION" val="228.21*75.37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25433"/>
  <p:tag name="KSO_WM_SLIDE_LAYOUT" val="l"/>
  <p:tag name="KSO_WM_SLIDE_LAYOUT_CNT" val="1"/>
  <p:tag name="KSO_WM_SLIDE_BACKGROUND_TYPE" val="general"/>
  <p:tag name="KSO_WM_CHIP_COLORING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433"/>
  <p:tag name="KSO_WM_UNIT_TYPE" val="i"/>
  <p:tag name="KSO_WM_UNIT_INDEX" val="1"/>
  <p:tag name="KSO_WM_UNIT_ID" val="custom20225433_9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  <p:tag name="KSO_WM_SLIDE_BACKGROUND_TYPE" val="general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9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  <p:tag name="KSO_WM_SLIDE_BACKGROUND_TYPE" val="general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9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  <p:tag name="KSO_WM_SLIDE_BACKGROUND_TYPE" val="genera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25433_9*l_h_i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1_2"/>
  <p:tag name="KSO_WM_UNIT_ID" val="custom20225433_9*l_h_i*1_1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3"/>
  <p:tag name="KSO_WM_UNIT_ID" val="custom20225433_9*l_h_i*1_1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25433_9*l_h_a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25433_9*l_h_f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1"/>
  <p:tag name="KSO_WM_UNIT_ID" val="custom20225433_9*l_h_i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2_2"/>
  <p:tag name="KSO_WM_UNIT_ID" val="custom20225433_9*l_h_i*1_2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25433_9*l_h_a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25433_9*l_h_f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3"/>
  <p:tag name="KSO_WM_UNIT_ID" val="custom20225433_9*l_h_i*1_2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3"/>
  <p:tag name="KSO_WM_UNIT_ID" val="custom20225433_9*l_h_i*1_3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3"/>
  <p:tag name="KSO_WM_UNIT_ID" val="custom20225433_9*l_h_i*1_4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3"/>
  <p:tag name="KSO_WM_UNIT_ID" val="custom20225433_9*l_h_i*1_3_3"/>
  <p:tag name="KSO_WM_TEMPLATE_CATEGORY" val="custom"/>
  <p:tag name="KSO_WM_TEMPLATE_INDEX" val="20225433"/>
  <p:tag name="KSO_WM_UNIT_LAYERLEVEL" val="1_1_1"/>
  <p:tag name="KSO_WM_TAG_VERSION" val="1.0"/>
  <p:tag name="KSO_WM_BEAUTIFY_FLAG" val="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3"/>
  <p:tag name="KSO_WM_UNIT_ID" val="custom20225433_9*l_h_i*1_4_3"/>
  <p:tag name="KSO_WM_TEMPLATE_CATEGORY" val="custom"/>
  <p:tag name="KSO_WM_TEMPLATE_INDEX" val="20225433"/>
  <p:tag name="KSO_WM_UNIT_LAYERLEVEL" val="1_1_1"/>
  <p:tag name="KSO_WM_TAG_VERSION" val="1.0"/>
  <p:tag name="KSO_WM_BEAUTIFY_FLAG" val="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433_15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5"/>
  <p:tag name="KSO_WM_SLIDE_SIZE" val="816*444"/>
  <p:tag name="KSO_WM_SLIDE_POSITION" val="72*48"/>
  <p:tag name="KSO_WM_TAG_VERSION" val="1.0"/>
  <p:tag name="KSO_WM_BEAUTIFY_FLAG" val="#wm#"/>
  <p:tag name="KSO_WM_TEMPLATE_CATEGORY" val="custom"/>
  <p:tag name="KSO_WM_TEMPLATE_INDEX" val="20225433"/>
  <p:tag name="KSO_WM_SLIDE_LAYOUT" val="a_d_f"/>
  <p:tag name="KSO_WM_SLIDE_LAYOUT_CNT" val="1_3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5:36&quot;,&quot;maxSize&quot;:{&quot;size1&quot;:37.399999999999999},&quot;minSize&quot;:{&quot;size1&quot;:30},&quot;normalSize&quot;:{&quot;size1&quot;:37.399999999999999},&quot;subLayout&quot;:[{&quot;id&quot;:&quot;2021-04-01T15:05:36&quot;,&quot;margin&quot;:{&quot;bottom&quot;:1.6929999589920044,&quot;left&quot;:2.5399999618530273,&quot;right&quot;:0.3970000147819519,&quot;top&quot;:1.6929999589920044},&quot;type&quot;:0},{&quot;direction&quot;:1,&quot;id&quot;:&quot;2021-04-01T15:05:36&quot;,&quot;maxSize&quot;:{&quot;size1&quot;:41.899999999999999},&quot;minSize&quot;:{&quot;size1&quot;:41.899999999999999},&quot;normalSize&quot;:{&quot;size1&quot;:41.899999999999999},&quot;subLayout&quot;:[{&quot;id&quot;:&quot;2021-04-01T15:05:36&quot;,&quot;maxSize&quot;:{&quot;size1&quot;:49},&quot;minSize&quot;:{&quot;size1&quot;:49},&quot;normalSize&quot;:{&quot;size1&quot;:49},&quot;subLayout&quot;:[{&quot;id&quot;:&quot;2021-04-01T15:05:36&quot;,&quot;margin&quot;:{&quot;bottom&quot;:0.026000002399086952,&quot;left&quot;:0.026000002399086952,&quot;right&quot;:1.2439998388290405,&quot;top&quot;:1.6929999589920044},&quot;type&quot;:0},{&quot;id&quot;:&quot;2021-04-01T15:05:36&quot;,&quot;margin&quot;:{&quot;bottom&quot;:1.6929999589920044,&quot;left&quot;:0.026000002399086952,&quot;right&quot;:1.2439998388290405,&quot;top&quot;:0.3970000147819519},&quot;type&quot;:0}],&quot;type&quot;:0},{&quot;id&quot;:&quot;2021-04-01T15:05:36&quot;,&quot;maxSize&quot;:{&quot;size1&quot;:31.100000000000001},&quot;minSize&quot;:{&quot;size1&quot;:22.399999999999999},&quot;normalSize&quot;:{&quot;size1&quot;:22.399999999999999},&quot;subLayout&quot;:[{&quot;id&quot;:&quot;2021-04-01T15:05:36&quot;,&quot;margin&quot;:{&quot;bottom&quot;:0.026000002399086952,&quot;left&quot;:0.026000002399086952,&quot;right&quot;:2.5399999618530273,&quot;top&quot;:1.6929999589920044},&quot;type&quot;:0},{&quot;id&quot;:&quot;2021-04-01T15:05:36&quot;,&quot;margin&quot;:{&quot;bottom&quot;:1.6929999589920044,&quot;left&quot;:0.026000002399086952,&quot;right&quot;:2.5399999618530273,&quot;top&quot;:1.2439998388290405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b0651c9a2f50afb5100a8"/>
  <p:tag name="KSO_WM_CHIP_FILLPROP" val="[[{&quot;text_align&quot;:&quot;lm&quot;,&quot;text_direction&quot;:&quot;horizontal&quot;,&quot;support_features&quot;:[&quot;collage&quot;],&quot;support_big_font&quot;:false,&quot;fill_id&quot;:&quot;8bb3406a146e43bea0ad7326cb943066&quot;,&quot;fill_align&quot;:&quot;lm&quot;,&quot;chip_types&quot;:[&quot;pictext&quot;,&quot;picture&quot;]},{&quot;text_align&quot;:&quot;lm&quot;,&quot;text_direction&quot;:&quot;horizontal&quot;,&quot;support_big_font&quot;:false,&quot;fill_id&quot;:&quot;c90f14f2593e414b827f1330ab149b49&quot;,&quot;fill_align&quot;:&quot;lm&quot;,&quot;chip_types&quot;:[&quot;pictext&quot;,&quot;picture&quot;]},{&quot;text_align&quot;:&quot;lm&quot;,&quot;text_direction&quot;:&quot;horizontal&quot;,&quot;support_big_font&quot;:false,&quot;fill_id&quot;:&quot;72ca5440935c44da83981b66ffc4b077&quot;,&quot;fill_align&quot;:&quot;lm&quot;,&quot;chip_types&quot;:[&quot;pictext&quot;,&quot;picture&quot;]},{&quot;text_align&quot;:&quot;lm&quot;,&quot;text_direction&quot;:&quot;horizontal&quot;,&quot;support_big_font&quot;:false,&quot;fill_id&quot;:&quot;f939a9ab34c84961a1292b7e458b01a7&quot;,&quot;fill_align&quot;:&quot;lm&quot;,&quot;chip_types&quot;:[&quot;header&quot;]},{&quot;text_align&quot;:&quot;lm&quot;,&quot;text_direction&quot;:&quot;horizontal&quot;,&quot;support_features&quot;:[&quot;collage&quot;],&quot;support_big_font&quot;:false,&quot;fill_id&quot;:&quot;0f88905f2bcc4ca090f34b0d75c7409e&quot;,&quot;fill_align&quot;:&quot;lm&quot;,&quot;chip_types&quot;:[&quot;pictext&quot;,&quot;text&quot;,&quot;picture&quot;,&quot;chart&quot;]}]]"/>
  <p:tag name="KSO_WM_CHIP_DECFILLPROP" val="[]"/>
  <p:tag name="KSO_WM_CHIP_GROUPID" val="5efb0651c9a2f50afb5100a7"/>
  <p:tag name="KSO_WM_SLIDE_BK_DARK_LIGHT" val="2"/>
  <p:tag name="KSO_WM_SLIDE_BACKGROUND_TYPE" val="general"/>
  <p:tag name="KSO_WM_SLIDE_SUPPORT_FEATURE_TYPE" val="0"/>
  <p:tag name="KSO_WM_TEMPLATE_ASSEMBLE_XID" val="60656e8b4054ed1e2fb7fb26"/>
  <p:tag name="KSO_WM_TEMPLATE_ASSEMBLE_GROUPID" val="60656e8b4054ed1e2fb7fb26"/>
  <p:tag name="KSO_WM_CHIP_COLORING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433"/>
  <p:tag name="KSO_WM_UNIT_TYPE" val="i"/>
  <p:tag name="KSO_WM_UNIT_INDEX" val="1"/>
  <p:tag name="KSO_WM_UNIT_ID" val="custom20225433_15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  <p:tag name="KSO_WM_SLIDE_BACKGROUND_TYPE" val="general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5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  <p:tag name="KSO_WM_SLIDE_BACKGROUND_TYPE" val="general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5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  <p:tag name="KSO_WM_SLIDE_BACKGROUND_TYPE" val="general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7*7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25433_15*d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2c4ed5f069a4285a0d9de17fe0e12d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1810e3dbb52644a1bebc584d567ef965"/>
  <p:tag name="KSO_WM_UNIT_PLACING_PICTURE" val="1810e3dbb52644a1bebc584d567ef965"/>
  <p:tag name="KSO_WM_UNIT_SUPPORT_UNIT_TYPE" val="[&quot;d&quot;]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15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eccd01c14310493b9fb05d0b5ce236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971b50df6e14d98ae8f9017b6f420d0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433_10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5"/>
  <p:tag name="KSO_WM_SLIDE_INDEX" val="10"/>
  <p:tag name="KSO_WM_SLIDE_SIZE" val="767.8*377.6"/>
  <p:tag name="KSO_WM_SLIDE_POSITION" val="92.4354*75.37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25433"/>
  <p:tag name="KSO_WM_SLIDE_LAYOUT" val="l"/>
  <p:tag name="KSO_WM_SLIDE_LAYOUT_CNT" val="1"/>
  <p:tag name="KSO_WM_SLIDE_BACKGROUND_TYPE" val="general"/>
  <p:tag name="KSO_WM_CHIP_COLORING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433"/>
  <p:tag name="KSO_WM_UNIT_TYPE" val="i"/>
  <p:tag name="KSO_WM_UNIT_INDEX" val="1"/>
  <p:tag name="KSO_WM_UNIT_ID" val="custom20225433_10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  <p:tag name="KSO_WM_SLIDE_BACKGROUND_TYPE" val="general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0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  <p:tag name="KSO_WM_SLIDE_BACKGROUND_TYPE" val="general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0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  <p:tag name="KSO_WM_SLIDE_BACKGROUND_TYPE" val="general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1"/>
  <p:tag name="KSO_WM_UNIT_ID" val="custom20225433_10*l_h_i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3_2"/>
  <p:tag name="KSO_WM_UNIT_ID" val="custom20225433_10*l_h_i*1_3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3_1"/>
  <p:tag name="KSO_WM_UNIT_ID" val="custom20225433_10*l_h_a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225433_10*l_h_f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4*i*1"/>
  <p:tag name="KSO_WM_BEAUTIFY_FLAG" val="#wm#"/>
  <p:tag name="KSO_WM_TAG_VERSION" val="1.0"/>
  <p:tag name="KSO_WM_CHIP_GROUPID" val="62ecd92c295c1bf6da6cc498"/>
  <p:tag name="KSO_WM_CHIP_XID" val="62ecd948295c1bf6da6cc4a5"/>
  <p:tag name="KSO_WM_UNIT_DEC_AREA_ID" val="a1c5799c3c224f3aadf9866af12f970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7657985319f43d2adc65411b7e79b1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3"/>
  <p:tag name="KSO_WM_UNIT_ID" val="custom20225433_10*l_h_i*1_3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5_1"/>
  <p:tag name="KSO_WM_UNIT_ID" val="custom20225433_10*l_h_i*1_5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5_2"/>
  <p:tag name="KSO_WM_UNIT_ID" val="custom20225433_10*l_h_i*1_5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5_1"/>
  <p:tag name="KSO_WM_UNIT_ID" val="custom20225433_10*l_h_a*1_5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5_1"/>
  <p:tag name="KSO_WM_UNIT_ID" val="custom20225433_10*l_h_f*1_5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5_3"/>
  <p:tag name="KSO_WM_UNIT_ID" val="custom20225433_10*l_h_i*1_5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25433_10*l_h_i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1_2"/>
  <p:tag name="KSO_WM_UNIT_ID" val="custom20225433_10*l_h_i*1_1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3"/>
  <p:tag name="KSO_WM_UNIT_ID" val="custom20225433_10*l_h_i*1_1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25433_10*l_h_a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5433"/>
  <p:tag name="KSO_WM_UNIT_TYPE" val="i"/>
  <p:tag name="KSO_WM_UNIT_INDEX" val="1"/>
  <p:tag name="KSO_WM_UNIT_ID" val="chip20225433_5*i*1"/>
  <p:tag name="KSO_WM_BEAUTIFY_FLAG" val="#wm#"/>
  <p:tag name="KSO_WM_TAG_VERSION" val="1.0"/>
  <p:tag name="KSO_WM_CHIP_GROUPID" val="62ecd92c295c1bf6da6cc498"/>
  <p:tag name="KSO_WM_CHIP_XID" val="62ecd948295c1bf6da6cc4a4"/>
  <p:tag name="KSO_WM_UNIT_DEC_AREA_ID" val="cbf8e44ff3b84e3696e341cf0873a91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39b234705de483b9b08b2a09686ad2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25433_10*l_h_f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1"/>
  <p:tag name="KSO_WM_UNIT_ID" val="custom20225433_10*l_h_i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2_2"/>
  <p:tag name="KSO_WM_UNIT_ID" val="custom20225433_10*l_h_i*1_2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25433_10*l_h_a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25433_10*l_h_f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3"/>
  <p:tag name="KSO_WM_UNIT_ID" val="custom20225433_10*l_h_i*1_2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1"/>
  <p:tag name="KSO_WM_UNIT_ID" val="custom20225433_10*l_h_i*1_4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4_2"/>
  <p:tag name="KSO_WM_UNIT_ID" val="custom20225433_10*l_h_i*1_4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4_1"/>
  <p:tag name="KSO_WM_UNIT_ID" val="custom20225433_10*l_h_a*1_4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4_1"/>
  <p:tag name="KSO_WM_UNIT_ID" val="custom20225433_10*l_h_f*1_4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6*i*1"/>
  <p:tag name="KSO_WM_BEAUTIFY_FLAG" val="#wm#"/>
  <p:tag name="KSO_WM_TAG_VERSION" val="1.0"/>
  <p:tag name="KSO_WM_CHIP_GROUPID" val="62ecd92c295c1bf6da6cc498"/>
  <p:tag name="KSO_WM_CHIP_XID" val="62ecd948295c1bf6da6cc4a2"/>
  <p:tag name="KSO_WM_UNIT_DEC_AREA_ID" val="b2d394fb989a4a0f939568963fe531b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31b5dd8fbf42b2a83468eb64118f3d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3"/>
  <p:tag name="KSO_WM_UNIT_ID" val="custom20225433_10*l_h_i*1_4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0"/>
  <p:tag name="KSO_WM_UNIT_USESOURCEFORMAT_APPLY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433_15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5"/>
  <p:tag name="KSO_WM_SLIDE_SIZE" val="816*444"/>
  <p:tag name="KSO_WM_SLIDE_POSITION" val="72*48"/>
  <p:tag name="KSO_WM_TAG_VERSION" val="1.0"/>
  <p:tag name="KSO_WM_BEAUTIFY_FLAG" val="#wm#"/>
  <p:tag name="KSO_WM_TEMPLATE_CATEGORY" val="custom"/>
  <p:tag name="KSO_WM_TEMPLATE_INDEX" val="20225433"/>
  <p:tag name="KSO_WM_SLIDE_LAYOUT" val="a_d_f"/>
  <p:tag name="KSO_WM_SLIDE_LAYOUT_CNT" val="1_3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5:36&quot;,&quot;maxSize&quot;:{&quot;size1&quot;:37.399999999999999},&quot;minSize&quot;:{&quot;size1&quot;:30},&quot;normalSize&quot;:{&quot;size1&quot;:37.399999999999999},&quot;subLayout&quot;:[{&quot;id&quot;:&quot;2021-04-01T15:05:36&quot;,&quot;margin&quot;:{&quot;bottom&quot;:1.6929999589920044,&quot;left&quot;:2.5399999618530273,&quot;right&quot;:0.3970000147819519,&quot;top&quot;:1.6929999589920044},&quot;type&quot;:0},{&quot;direction&quot;:1,&quot;id&quot;:&quot;2021-04-01T15:05:36&quot;,&quot;maxSize&quot;:{&quot;size1&quot;:41.899999999999999},&quot;minSize&quot;:{&quot;size1&quot;:41.899999999999999},&quot;normalSize&quot;:{&quot;size1&quot;:41.899999999999999},&quot;subLayout&quot;:[{&quot;id&quot;:&quot;2021-04-01T15:05:36&quot;,&quot;maxSize&quot;:{&quot;size1&quot;:49},&quot;minSize&quot;:{&quot;size1&quot;:49},&quot;normalSize&quot;:{&quot;size1&quot;:49},&quot;subLayout&quot;:[{&quot;id&quot;:&quot;2021-04-01T15:05:36&quot;,&quot;margin&quot;:{&quot;bottom&quot;:0.026000002399086952,&quot;left&quot;:0.026000002399086952,&quot;right&quot;:1.2439998388290405,&quot;top&quot;:1.6929999589920044},&quot;type&quot;:0},{&quot;id&quot;:&quot;2021-04-01T15:05:36&quot;,&quot;margin&quot;:{&quot;bottom&quot;:1.6929999589920044,&quot;left&quot;:0.026000002399086952,&quot;right&quot;:1.2439998388290405,&quot;top&quot;:0.3970000147819519},&quot;type&quot;:0}],&quot;type&quot;:0},{&quot;id&quot;:&quot;2021-04-01T15:05:36&quot;,&quot;maxSize&quot;:{&quot;size1&quot;:31.100000000000001},&quot;minSize&quot;:{&quot;size1&quot;:22.399999999999999},&quot;normalSize&quot;:{&quot;size1&quot;:22.399999999999999},&quot;subLayout&quot;:[{&quot;id&quot;:&quot;2021-04-01T15:05:36&quot;,&quot;margin&quot;:{&quot;bottom&quot;:0.026000002399086952,&quot;left&quot;:0.026000002399086952,&quot;right&quot;:2.5399999618530273,&quot;top&quot;:1.6929999589920044},&quot;type&quot;:0},{&quot;id&quot;:&quot;2021-04-01T15:05:36&quot;,&quot;margin&quot;:{&quot;bottom&quot;:1.6929999589920044,&quot;left&quot;:0.026000002399086952,&quot;right&quot;:2.5399999618530273,&quot;top&quot;:1.2439998388290405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b0651c9a2f50afb5100a8"/>
  <p:tag name="KSO_WM_CHIP_FILLPROP" val="[[{&quot;text_align&quot;:&quot;lm&quot;,&quot;text_direction&quot;:&quot;horizontal&quot;,&quot;support_features&quot;:[&quot;collage&quot;],&quot;support_big_font&quot;:false,&quot;fill_id&quot;:&quot;8bb3406a146e43bea0ad7326cb943066&quot;,&quot;fill_align&quot;:&quot;lm&quot;,&quot;chip_types&quot;:[&quot;pictext&quot;,&quot;picture&quot;]},{&quot;text_align&quot;:&quot;lm&quot;,&quot;text_direction&quot;:&quot;horizontal&quot;,&quot;support_big_font&quot;:false,&quot;fill_id&quot;:&quot;c90f14f2593e414b827f1330ab149b49&quot;,&quot;fill_align&quot;:&quot;lm&quot;,&quot;chip_types&quot;:[&quot;pictext&quot;,&quot;picture&quot;]},{&quot;text_align&quot;:&quot;lm&quot;,&quot;text_direction&quot;:&quot;horizontal&quot;,&quot;support_big_font&quot;:false,&quot;fill_id&quot;:&quot;72ca5440935c44da83981b66ffc4b077&quot;,&quot;fill_align&quot;:&quot;lm&quot;,&quot;chip_types&quot;:[&quot;pictext&quot;,&quot;picture&quot;]},{&quot;text_align&quot;:&quot;lm&quot;,&quot;text_direction&quot;:&quot;horizontal&quot;,&quot;support_big_font&quot;:false,&quot;fill_id&quot;:&quot;f939a9ab34c84961a1292b7e458b01a7&quot;,&quot;fill_align&quot;:&quot;lm&quot;,&quot;chip_types&quot;:[&quot;header&quot;]},{&quot;text_align&quot;:&quot;lm&quot;,&quot;text_direction&quot;:&quot;horizontal&quot;,&quot;support_features&quot;:[&quot;collage&quot;],&quot;support_big_font&quot;:false,&quot;fill_id&quot;:&quot;0f88905f2bcc4ca090f34b0d75c7409e&quot;,&quot;fill_align&quot;:&quot;lm&quot;,&quot;chip_types&quot;:[&quot;pictext&quot;,&quot;text&quot;,&quot;picture&quot;,&quot;chart&quot;]}]]"/>
  <p:tag name="KSO_WM_CHIP_DECFILLPROP" val="[]"/>
  <p:tag name="KSO_WM_CHIP_GROUPID" val="5efb0651c9a2f50afb5100a7"/>
  <p:tag name="KSO_WM_SLIDE_BK_DARK_LIGHT" val="2"/>
  <p:tag name="KSO_WM_SLIDE_BACKGROUND_TYPE" val="general"/>
  <p:tag name="KSO_WM_SLIDE_SUPPORT_FEATURE_TYPE" val="0"/>
  <p:tag name="KSO_WM_TEMPLATE_ASSEMBLE_XID" val="60656e8b4054ed1e2fb7fb26"/>
  <p:tag name="KSO_WM_TEMPLATE_ASSEMBLE_GROUPID" val="60656e8b4054ed1e2fb7fb26"/>
  <p:tag name="KSO_WM_CHIP_COLORING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433"/>
  <p:tag name="KSO_WM_UNIT_TYPE" val="i"/>
  <p:tag name="KSO_WM_UNIT_INDEX" val="1"/>
  <p:tag name="KSO_WM_UNIT_ID" val="custom20225433_15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  <p:tag name="KSO_WM_SLIDE_BACKGROUND_TYPE" val="general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5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  <p:tag name="KSO_WM_SLIDE_BACKGROUND_TYPE" val="general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5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  <p:tag name="KSO_WM_SLIDE_BACKGROUND_TYPE" val="general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15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eccd01c14310493b9fb05d0b5ce236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971b50df6e14d98ae8f9017b6f420d0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433_9"/>
  <p:tag name="KSO_WM_TEMPLATE_SUBCATEGORY" val="22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9"/>
  <p:tag name="KSO_WM_SLIDE_SIZE" val="496.25*377.6"/>
  <p:tag name="KSO_WM_SLIDE_POSITION" val="228.21*75.37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25433"/>
  <p:tag name="KSO_WM_SLIDE_LAYOUT" val="l"/>
  <p:tag name="KSO_WM_SLIDE_LAYOUT_CNT" val="1"/>
  <p:tag name="KSO_WM_SLIDE_BACKGROUND_TYPE" val="general"/>
  <p:tag name="KSO_WM_CHIP_COLORING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433"/>
  <p:tag name="KSO_WM_UNIT_TYPE" val="i"/>
  <p:tag name="KSO_WM_UNIT_INDEX" val="1"/>
  <p:tag name="KSO_WM_UNIT_ID" val="custom20225433_9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  <p:tag name="KSO_WM_SLIDE_BACKGROUND_TYPE" val="genera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7*i*1"/>
  <p:tag name="KSO_WM_BEAUTIFY_FLAG" val="#wm#"/>
  <p:tag name="KSO_WM_TAG_VERSION" val="1.0"/>
  <p:tag name="KSO_WM_CHIP_GROUPID" val="62ecd92c295c1bf6da6cc498"/>
  <p:tag name="KSO_WM_CHIP_XID" val="62ecd948295c1bf6da6cc4a3"/>
  <p:tag name="KSO_WM_UNIT_DEC_AREA_ID" val="3f0c69e043104025a1b1b904ee823383"/>
  <p:tag name="KSO_WM_CHIP_FILLAREA_FILL_RULE" val="{&quot;fill_align&quot;:&quot;cb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ee29eab3c1c4e70ac5a8d2f9c65c02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9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  <p:tag name="KSO_WM_SLIDE_BACKGROUND_TYPE" val="general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9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  <p:tag name="KSO_WM_SLIDE_BACKGROUND_TYPE" val="general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25433_9*l_h_i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1_2"/>
  <p:tag name="KSO_WM_UNIT_ID" val="custom20225433_9*l_h_i*1_1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3"/>
  <p:tag name="KSO_WM_UNIT_ID" val="custom20225433_9*l_h_i*1_1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25433_9*l_h_a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25433_9*l_h_f*1_1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1"/>
  <p:tag name="KSO_WM_UNIT_ID" val="custom20225433_9*l_h_i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2_2"/>
  <p:tag name="KSO_WM_UNIT_ID" val="custom20225433_9*l_h_i*1_2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25433_9*l_h_a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25433_9*l_h_f*1_2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3"/>
  <p:tag name="KSO_WM_UNIT_ID" val="custom20225433_9*l_h_i*1_2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1"/>
  <p:tag name="KSO_WM_UNIT_ID" val="custom20225433_9*l_h_i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VALUE" val="0"/>
  <p:tag name="KSO_WM_UNIT_USESOURCEFORMAT_APPLY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d"/>
  <p:tag name="KSO_WM_UNIT_TYPE" val="l_h_i"/>
  <p:tag name="KSO_WM_UNIT_INDEX" val="1_3_2"/>
  <p:tag name="KSO_WM_UNIT_ID" val="custom20225433_9*l_h_i*1_3_2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VALUE" val="1"/>
  <p:tag name="KSO_WM_UNIT_USESOURCEFORMAT_APPLY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3_1"/>
  <p:tag name="KSO_WM_UNIT_ID" val="custom20225433_9*l_h_a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_INDEX" val="6"/>
  <p:tag name="KSO_WM_UNIT_PRESET_TEXT_LEN" val="53"/>
  <p:tag name="KSO_WM_UNIT_NOCLEAR" val="0"/>
  <p:tag name="KSO_WM_UNIT_VALUE" val="9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225433_9*l_h_f*1_3_1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TEXT_FILL_FORE_SCHEMECOLOR_INDEX_BRIGHTNESS" val="-0.75"/>
  <p:tag name="KSO_WM_UNIT_TEXT_FILL_FORE_SCHEMECOLOR_INDEX" val="16"/>
  <p:tag name="KSO_WM_UNIT_TEXT_FILL_TYP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3"/>
  <p:tag name="KSO_WM_UNIT_ID" val="custom20225433_9*l_h_i*1_3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3"/>
  <p:tag name="KSO_WM_UNIT_ID" val="custom20225433_9*l_h_i*1_4_3"/>
  <p:tag name="KSO_WM_TEMPLATE_CATEGORY" val="custom"/>
  <p:tag name="KSO_WM_TEMPLATE_INDEX" val="20225433"/>
  <p:tag name="KSO_WM_UNIT_LAYERLEVEL" val="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VALUE" val="0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b&quot;,&quot;text_direction&quot;:&quot;horizontal&quot;,&quot;support_big_font&quot;:false,&quot;picture_toward&quot;:0,&quot;picture_dockside&quot;:[],&quot;fill_id&quot;:&quot;ed6f7b24f89148f8878ac314940dea1e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cda01a343dcf484faf8fbd5d24428f24&quot;,&quot;fill_align&quot;:&quot;lt&quot;,&quot;chip_types&quot;:[&quot;diagram&quot;,&quot;text&quot;,&quot;picture&quot;,&quot;chart&quot;,&quot;table&quot;]},{&quot;text_align&quot;:&quot;lt&quot;,&quot;text_direction&quot;:&quot;horizontal&quot;,&quot;support_big_font&quot;:false,&quot;picture_toward&quot;:0,&quot;picture_dockside&quot;:[],&quot;fill_id&quot;:&quot;c9ad43efe5094d14ac5b2bdaca5820b9&quot;,&quot;fill_align&quot;:&quot;lt&quot;,&quot;chip_types&quot;:[&quot;text&quot;,&quot;picture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cdf2e0fde3d4400ad204d0e6dab6523&quot;,&quot;fill_align&quot;:&quot;lm&quot;,&quot;chip_types&quot;:[&quot;diagram&quot;,&quot;picture&quot;,&quot;chart&quot;,&quot;table&quot;,&quot;video&quot;]}]]"/>
  <p:tag name="KSO_WM_SLIDE_ID" val="custom20225433_12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2"/>
  <p:tag name="KSO_WM_SLIDE_SIZE" val="423.258*109.173"/>
  <p:tag name="KSO_WM_SLIDE_POSITION" val="74.5109*181.483"/>
  <p:tag name="KSO_WM_TAG_VERSION" val="1.0"/>
  <p:tag name="KSO_WM_BEAUTIFY_FLAG" val="#wm#"/>
  <p:tag name="KSO_WM_TEMPLATE_CATEGORY" val="custom"/>
  <p:tag name="KSO_WM_TEMPLATE_INDEX" val="20225433"/>
  <p:tag name="KSO_WM_SLIDE_LAYOUT" val="a_d_f_h"/>
  <p:tag name="KSO_WM_SLIDE_LAYOUT_CNT" val="1_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8:32&quot;,&quot;maxSize&quot;:{&quot;size1&quot;:56.299999999999997},&quot;minSize&quot;:{&quot;size1&quot;:47.600000000000001},&quot;normalSize&quot;:{&quot;size1&quot;:56.299999999999997},&quot;subLayout&quot;:[{&quot;id&quot;:&quot;2021-04-01T15:08:32&quot;,&quot;maxSize&quot;:{&quot;size1&quot;:37.799999999999997},&quot;minSize&quot;:{&quot;size1&quot;:24.399999999999999},&quot;normalSize&quot;:{&quot;size1&quot;:24.399999999999999},&quot;subLayout&quot;:[{&quot;id&quot;:&quot;2021-04-01T15:08:32&quot;,&quot;margin&quot;:{&quot;bottom&quot;:0.80299997329711914,&quot;left&quot;:1.2699999809265137,&quot;right&quot;:1.2949999570846558,&quot;top&quot;:1.6929999589920044},&quot;type&quot;:0},{&quot;id&quot;:&quot;2021-04-01T15:08:32&quot;,&quot;maxSize&quot;:{&quot;size1&quot;:70.599999999999994},&quot;minSize&quot;:{&quot;size1&quot;:32.399999999999999},&quot;normalSize&quot;:{&quot;size1&quot;:47.100000000000001},&quot;subLayout&quot;:[{&quot;id&quot;:&quot;2021-04-01T15:08:32&quot;,&quot;margin&quot;:{&quot;bottom&quot;:0.83800005912780762,&quot;left&quot;:1.2369999885559082,&quot;right&quot;:1.3279999494552612,&quot;top&quot;:0.026000002399086952},&quot;maxSize&quot;:{&quot;size1&quot;:38.430205831481892},&quot;minSize&quot;:{&quot;size1&quot;:22.530205831481886},&quot;normalSize&quot;:{&quot;size1&quot;:22.530205831481886},&quot;subLayout&quot;:[{&quot;id&quot;:&quot;2021-04-01T15:08:32&quot;,&quot;margin&quot;:{&quot;bottom&quot;:0.046929735690355301,&quot;left&quot;:1.2369999885559082,&quot;right&quot;:1.3279999494552612,&quot;top&quot;:0.026000002399086952},&quot;type&quot;:0},{&quot;id&quot;:&quot;2021-04-01T15:08:32&quot;,&quot;margin&quot;:{&quot;bottom&quot;:0.83800005912780762,&quot;left&quot;:1.2369999885559082,&quot;right&quot;:1.3279999494552612,&quot;top&quot;:0.14886191487312317},&quot;type&quot;:0}],&quot;type&quot;:0},{&quot;id&quot;:&quot;2021-04-01T15:08:32&quot;,&quot;margin&quot;:{&quot;bottom&quot;:1.6929999589920044,&quot;left&quot;:1.2699999809265137,&quot;right&quot;:1.2949999570846558,&quot;top&quot;:0.026000002399086952},&quot;type&quot;:0}],&quot;type&quot;:0}],&quot;type&quot;:0},{&quot;id&quot;:&quot;2021-04-01T15:08:32&quot;,&quot;margin&quot;:{&quot;bottom&quot;:1.6929999589920044,&quot;left&quot;:0,&quot;right&quot;:1.218999981880188,&quot;top&quot;:1.6929999589920044},&quot;type&quot;:0}],&quot;type&quot;:0}"/>
  <p:tag name="KSO_WM_CHIP_XID" val="5eedbf96fa6683b8872baace"/>
  <p:tag name="KSO_WM_SLIDE_CAN_ADD_NAVIGATION" val="1"/>
  <p:tag name="KSO_WM_CHIP_DECFILLPROP" val="[]"/>
  <p:tag name="KSO_WM_CHIP_GROUPID" val="5eedbf96fa6683b8872baacd"/>
  <p:tag name="KSO_WM_SLIDE_BK_DARK_LIGHT" val="2"/>
  <p:tag name="KSO_WM_SLIDE_BACKGROUND_TYPE" val="general"/>
  <p:tag name="KSO_WM_SLIDE_SUPPORT_FEATURE_TYPE" val="3"/>
  <p:tag name="KSO_WM_TEMPLATE_ASSEMBLE_XID" val="60656e964054ed1e2fb7fc39"/>
  <p:tag name="KSO_WM_TEMPLATE_ASSEMBLE_GROUPID" val="60656e964054ed1e2fb7fc39"/>
  <p:tag name="KSO_WM_CHIP_COLORING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43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433"/>
  <p:tag name="KSO_WM_UNIT_TYPE" val="i"/>
  <p:tag name="KSO_WM_UNIT_INDEX" val="1"/>
  <p:tag name="KSO_WM_UNIT_ID" val="custom20225433_12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  <p:tag name="KSO_WM_SLIDE_BACKGROUND_TYPE" val="general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2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  <p:tag name="KSO_WM_SLIDE_BACKGROUND_TYPE" val="general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12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5e5ec0096e2841a897df3206a3fe838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3fe7b096afc2443a835c06c14c31ac76"/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5433_16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6"/>
  <p:tag name="KSO_WM_SLIDE_SIZE" val="802.772*89.8526"/>
  <p:tag name="KSO_WM_SLIDE_POSITION" val="75.3506*156.942"/>
  <p:tag name="KSO_WM_TAG_VERSION" val="1.0"/>
  <p:tag name="KSO_WM_BEAUTIFY_FLAG" val="#wm#"/>
  <p:tag name="KSO_WM_TEMPLATE_CATEGORY" val="custom"/>
  <p:tag name="KSO_WM_TEMPLATE_INDEX" val="20225433"/>
  <p:tag name="KSO_WM_SLIDE_LAYOUT" val="a_d_h"/>
  <p:tag name="KSO_WM_SLIDE_LAYOUT_CNT" val="1_3_1"/>
  <p:tag name="KSO_WM_SLIDE_LAYOUT_INFO" val="{&quot;id&quot;:&quot;2021-04-01T15:59:07&quot;,&quot;maxSize&quot;:{&quot;size1&quot;:66.700000000000003},&quot;minSize&quot;:{&quot;size1&quot;:51},&quot;normalSize&quot;:{&quot;size1&quot;:51},&quot;subLayout&quot;:[{&quot;id&quot;:&quot;2021-04-01T15:59:07&quot;,&quot;maxSize&quot;:{&quot;size1&quot;:56.700000000000003},&quot;minSize&quot;:{&quot;size1&quot;:39},&quot;normalSize&quot;:{&quot;size1&quot;:39},&quot;subLayout&quot;:[{&quot;id&quot;:&quot;2021-04-01T15:59:07&quot;,&quot;margin&quot;:{&quot;bottom&quot;:0.3970000147819519,&quot;left&quot;:1.6929999589920044,&quot;right&quot;:1.6929999589920044,&quot;top&quot;:1.6929999589920044},&quot;type&quot;:0},{&quot;id&quot;:&quot;2021-04-01T15:59:07&quot;,&quot;margin&quot;:{&quot;bottom&quot;:0.81999999284744263,&quot;left&quot;:1.6929999589920044,&quot;right&quot;:1.6929999589920044,&quot;top&quot;:0.026000002399086952},&quot;maxSize&quot;:{&quot;size1&quot;:41.897530714220089},&quot;minSize&quot;:{&quot;size1&quot;:25.997530714220083},&quot;normalSize&quot;:{&quot;size1&quot;:25.997530714220083},&quot;subLayout&quot;:[{&quot;id&quot;:&quot;2021-04-01T15:59:07&quot;,&quot;margin&quot;:{&quot;bottom&quot;:0.046929791569709778,&quot;left&quot;:1.6929999589920044,&quot;right&quot;:1.6929999589920044,&quot;top&quot;:0.026000002399086952},&quot;type&quot;:0},{&quot;id&quot;:&quot;2021-04-01T15:59:07&quot;,&quot;margin&quot;:{&quot;bottom&quot;:0.81999999284744263,&quot;left&quot;:1.6929999589920044,&quot;right&quot;:1.6929999589920044,&quot;top&quot;:0.14886198937892914},&quot;type&quot;:0}],&quot;type&quot;:0}],&quot;type&quot;:0},{&quot;direction&quot;:1,&quot;id&quot;:&quot;2021-04-01T15:59:07&quot;,&quot;maxSize&quot;:{&quot;size1&quot;:73.799999999999997},&quot;minSize&quot;:{&quot;size1&quot;:55},&quot;normalSize&quot;:{&quot;size1&quot;:67.400000000000006},&quot;subLayout&quot;:[{&quot;direction&quot;:1,&quot;id&quot;:&quot;2021-04-01T15:59:07&quot;,&quot;maxSize&quot;:{&quot;size1&quot;:72.299999999999997},&quot;minSize&quot;:{&quot;size1&quot;:44.5},&quot;normalSize&quot;:{&quot;size1&quot;:53.700000000000003},&quot;subLayout&quot;:[{&quot;id&quot;:&quot;2021-04-01T15:59:07&quot;,&quot;margin&quot;:{&quot;bottom&quot;:1.6929999589920044,&quot;left&quot;:1.6929999589920044,&quot;right&quot;:1.2439998388290405,&quot;top&quot;:0.026000002399086952},&quot;type&quot;:0},{&quot;id&quot;:&quot;2021-04-01T15:59:07&quot;,&quot;margin&quot;:{&quot;bottom&quot;:1.6929999589920044,&quot;left&quot;:0.026000002399086952,&quot;right&quot;:1.2439998388290405,&quot;top&quot;:0.026000002399086952},&quot;type&quot;:0}],&quot;type&quot;:0},{&quot;id&quot;:&quot;2021-04-01T15:59:07&quot;,&quot;margin&quot;:{&quot;bottom&quot;:1.6929999589920044,&quot;left&quot;:0.026000002399086952,&quot;right&quot;:1.6929999589920044,&quot;top&quot;:0.026000002399086952},&quot;type&quot;:0}]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27c039babe8ec16f20325"/>
  <p:tag name="KSO_WM_CHIP_FILLPROP" val="[[{&quot;text_align&quot;:&quot;cm&quot;,&quot;text_direction&quot;:&quot;horizontal&quot;,&quot;support_big_font&quot;:false,&quot;fill_id&quot;:&quot;91cbd12ea50d4badbbc202f55290ac65&quot;,&quot;fill_align&quot;:&quot;cm&quot;,&quot;chip_types&quot;:[&quot;header&quot;]},{&quot;text_align&quot;:&quot;lm&quot;,&quot;text_direction&quot;:&quot;horizontal&quot;,&quot;support_big_font&quot;:false,&quot;fill_id&quot;:&quot;8cfc45bacf4c42fc85fcfc39900516f9&quot;,&quot;fill_align&quot;:&quot;lm&quot;,&quot;chip_types&quot;:[&quot;text&quot;]},{&quot;text_align&quot;:&quot;cm&quot;,&quot;text_direction&quot;:&quot;horizontal&quot;,&quot;support_big_font&quot;:false,&quot;fill_id&quot;:&quot;f6eefeea1a704cfa88774a65dbfd37f5&quot;,&quot;fill_align&quot;:&quot;cm&quot;,&quot;chip_types&quot;:[&quot;picture&quot;]},{&quot;text_align&quot;:&quot;cm&quot;,&quot;text_direction&quot;:&quot;horizontal&quot;,&quot;support_big_font&quot;:false,&quot;fill_id&quot;:&quot;64440bb67ffe4f98a73eb0b010d3acd4&quot;,&quot;fill_align&quot;:&quot;cm&quot;,&quot;chip_types&quot;:[&quot;picture&quot;]},{&quot;text_align&quot;:&quot;cm&quot;,&quot;text_direction&quot;:&quot;horizontal&quot;,&quot;support_big_font&quot;:false,&quot;fill_id&quot;:&quot;9c350bec867040e9a56cc79aec6fed38&quot;,&quot;fill_align&quot;:&quot;cm&quot;,&quot;chip_types&quot;:[&quot;picture&quot;]}],[{&quot;text_align&quot;:&quot;lm&quot;,&quot;text_direction&quot;:&quot;horizontal&quot;,&quot;support_big_font&quot;:false,&quot;fill_id&quot;:&quot;91cbd12ea50d4badbbc202f55290ac65&quot;,&quot;fill_align&quot;:&quot;lm&quot;,&quot;chip_types&quot;:[&quot;header&quot;]},{&quot;text_align&quot;:&quot;lm&quot;,&quot;text_direction&quot;:&quot;horizontal&quot;,&quot;support_big_font&quot;:false,&quot;fill_id&quot;:&quot;8cfc45bacf4c42fc85fcfc39900516f9&quot;,&quot;fill_align&quot;:&quot;lm&quot;,&quot;chip_types&quot;:[&quot;text&quot;]},{&quot;text_align&quot;:&quot;cm&quot;,&quot;text_direction&quot;:&quot;horizontal&quot;,&quot;support_big_font&quot;:false,&quot;fill_id&quot;:&quot;f6eefeea1a704cfa88774a65dbfd37f5&quot;,&quot;fill_align&quot;:&quot;cm&quot;,&quot;chip_types&quot;:[&quot;picture&quot;]},{&quot;text_align&quot;:&quot;cm&quot;,&quot;text_direction&quot;:&quot;horizontal&quot;,&quot;support_big_font&quot;:false,&quot;fill_id&quot;:&quot;64440bb67ffe4f98a73eb0b010d3acd4&quot;,&quot;fill_align&quot;:&quot;cm&quot;,&quot;chip_types&quot;:[&quot;picture&quot;]},{&quot;text_align&quot;:&quot;cm&quot;,&quot;text_direction&quot;:&quot;horizontal&quot;,&quot;support_big_font&quot;:false,&quot;fill_id&quot;:&quot;9c350bec867040e9a56cc79aec6fed38&quot;,&quot;fill_align&quot;:&quot;cm&quot;,&quot;chip_types&quot;:[&quot;picture&quot;]}]]"/>
  <p:tag name="KSO_WM_CHIP_DECFILLPROP" val="[]"/>
  <p:tag name="KSO_WM_CHIP_GROUPID" val="5efb06fdc9a2f50afb5100bc"/>
  <p:tag name="KSO_WM_SLIDE_BK_DARK_LIGHT" val="2"/>
  <p:tag name="KSO_WM_SLIDE_BACKGROUND_TYPE" val="general"/>
  <p:tag name="KSO_WM_SLIDE_SUPPORT_FEATURE_TYPE" val="0"/>
  <p:tag name="KSO_WM_TEMPLATE_ASSEMBLE_XID" val="60656fab4054ed1e2fb80ea1"/>
  <p:tag name="KSO_WM_TEMPLATE_ASSEMBLE_GROUPID" val="60656fab4054ed1e2fb80ea1"/>
  <p:tag name="KSO_WM_CHIP_COLORING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433"/>
  <p:tag name="KSO_WM_UNIT_TYPE" val="i"/>
  <p:tag name="KSO_WM_UNIT_INDEX" val="1"/>
  <p:tag name="KSO_WM_UNIT_ID" val="custom20225433_16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  <p:tag name="KSO_WM_SLIDE_BACKGROUND_TYPE" val="general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6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  <p:tag name="KSO_WM_SLIDE_BACKGROUND_TYPE" val="general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433"/>
  <p:tag name="KSO_WM_UNIT_TYPE" val="i"/>
  <p:tag name="KSO_WM_UNIT_INDEX" val="1"/>
  <p:tag name="KSO_WM_UNIT_ID" val="custom20225433_16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  <p:tag name="KSO_WM_SLIDE_BACKGROUND_TYPE" val="general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16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58c229287284511b04d0c5388df59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8a78829c43a49999a434cefeb99a226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25433_16*h_a*1_1"/>
  <p:tag name="KSO_WM_TEMPLATE_CATEGORY" val="custom"/>
  <p:tag name="KSO_WM_TEMPLATE_INDEX" val="20225433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83c29c08880444debe73ddf57fc592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0c73411ce6c4cb98ee5cad49b1e1158"/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646,&quot;width&quot;:4604}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5433"/>
  <p:tag name="KSO_WM_SLIDE_ID" val="custom20225433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SLIDE_LAYOUT" val="a_f"/>
  <p:tag name="KSO_WM_SLIDE_LAYOUT_CNT" val="1_2"/>
  <p:tag name="KSO_WM_CHIP_INFOS" val="{&quot;type&quot;:0,&quot;layout_type&quot;:&quot;1_NF_L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e1e5d983c448471aad9aed945e055a0d&quot;,&quot;fill_align&quot;:&quot;lm&quot;,&quot;chip_types&quot;:[&quot;header&quot;,&quot;wordpuzzle&quot;]}]]"/>
  <p:tag name="KSO_WM_CHIP_DECFILLPROP" val="[]"/>
  <p:tag name="KSO_WM_CHIP_XID" val="613098f1c37455bdf62aa2e6"/>
  <p:tag name="KSO_WM_CHIP_GROUPID" val="613098f1c37455bdf62aa2e5"/>
  <p:tag name="KSO_WM_SLIDE_LAYOUT_INFO" val="{&quot;id&quot;:&quot;2022-09-01T15:05:05&quot;,&quot;margin&quot;:{&quot;bottom&quot;:5.5720920562744141,&quot;left&quot;:2.7710666656494141,&quot;right&quot;:16.6534423828125,&quot;top&quot;:5.5720868110656738},&quot;type&quot;:0}"/>
  <p:tag name="KSO_WM_SLIDE_BK_DARK_LIGHT" val="2"/>
  <p:tag name="KSO_WM_SLIDE_BACKGROUND_TYPE" val="general"/>
  <p:tag name="KSO_WM_SLIDE_SUPPORT_FEATURE_TYPE" val="0"/>
  <p:tag name="KSO_WM_SLIDE_TYPE" val="endPage"/>
  <p:tag name="KSO_WM_CHIP_COLORING" val="1"/>
  <p:tag name="KSO_WM_SLIDE_SUBTYPE" val="pureTxt"/>
  <p:tag name="KSO_WM_TEMPLATE_ASSEMBLE_XID" val="62ecdc6d295c1bf6da6cc93f"/>
  <p:tag name="KSO_WM_TEMPLATE_ASSEMBLE_GROUPID" val="62ecd92c295c1bf6da6cc498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54;60;2"/>
  <p:tag name="KSO_WM_UNIT_BLOCK" val="0"/>
  <p:tag name="KSO_WM_UNIT_DEC_AREA_ID" val="b259526fa041455b81512fa95939282c"/>
  <p:tag name="KSO_WM_UNIT_ISCONTENTSTITLE" val="0"/>
  <p:tag name="KSO_WM_UNIT_ISNUMDGMTITLE" val="0"/>
  <p:tag name="KSO_WM_UNIT_PRESET_TEXT" val="感谢观赏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20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7218a74a49f84174b560fea142f58ff6"/>
  <p:tag name="KSO_WM_UNIT_TEXT_FILL_FORE_SCHEMECOLOR_INDEX_BRIGHTNESS" val="0.15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433_1*b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14;20;2"/>
  <p:tag name="KSO_WM_UNIT_BLOCK" val="0"/>
  <p:tag name="KSO_WM_UNIT_DEC_AREA_ID" val="ce553e2baff94ea89d066ce41a89b322"/>
  <p:tag name="KSO_WM_CHIP_GROUPID" val="612ee07e8ebfb23103c99f7c"/>
  <p:tag name="KSO_WM_CHIP_XID" val="612ee07e8ebfb23103c99f7d"/>
  <p:tag name="KSO_WM_CHIP_FILLAREA_FILL_RULE" val="{&quot;fill_align&quot;:&quot;ct&quot;,&quot;fill_mode&quot;:&quot;full&quot;,&quot;sacle_strategy&quot;:&quot;smart&quot;}"/>
  <p:tag name="KSO_WM_ASSEMBLE_CHIP_INDEX" val="5dae069c7dcd40da9887e5c3ec3b4eba"/>
  <p:tag name="KSO_WM_UNIT_TEXT_FILL_FORE_SCHEMECOLOR_INDEX_BRIGHTNESS" val="0"/>
  <p:tag name="KSO_WM_UNIT_TEXT_FILL_FORE_SCHEMECOLOR_INDEX" val="5"/>
  <p:tag name="KSO_WM_UNIT_TEXT_FILL_TYPE" val="1"/>
  <p:tag name="KSO_WM_TEMPLATE_ASSEMBLE_XID" val="62ecdc6d295c1bf6da6cc98e"/>
  <p:tag name="KSO_WM_TEMPLATE_ASSEMBLE_GROUPID" val="62ecd92c295c1bf6da6cc4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1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UNIT_DEFAULT_FONT" val="66;80;2"/>
  <p:tag name="KSO_WM_UNIT_BLOCK" val="0"/>
  <p:tag name="KSO_WM_UNIT_DEC_AREA_ID" val="20213253048142e09f6e7b8c29e94ebc"/>
  <p:tag name="KSO_WM_CHIP_GROUPID" val="612ee07e8ebfb23103c99f7c"/>
  <p:tag name="KSO_WM_CHIP_XID" val="612ee07e8ebfb23103c99f7d"/>
  <p:tag name="KSO_WM_CHIP_FILLAREA_FILL_RULE" val="{&quot;fill_align&quot;:&quot;ct&quot;,&quot;fill_mode&quot;:&quot;full&quot;,&quot;sacle_strategy&quot;:&quot;smart&quot;}"/>
  <p:tag name="KSO_WM_ASSEMBLE_CHIP_INDEX" val="5dae069c7dcd40da9887e5c3ec3b4eba"/>
  <p:tag name="KSO_WM_UNIT_TEXT_FILL_FORE_SCHEMECOLOR_INDEX_BRIGHTNESS" val="0"/>
  <p:tag name="KSO_WM_UNIT_TEXT_FILL_FORE_SCHEMECOLOR_INDEX" val="5"/>
  <p:tag name="KSO_WM_UNIT_TEXT_FILL_TYPE" val="1"/>
  <p:tag name="KSO_WM_TEMPLATE_ASSEMBLE_XID" val="62ecdc6d295c1bf6da6cc98e"/>
  <p:tag name="KSO_WM_TEMPLATE_ASSEMBLE_GROUPID" val="62ecd92c295c1bf6da6cc49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8*i*1"/>
  <p:tag name="KSO_WM_BEAUTIFY_FLAG" val="#wm#"/>
  <p:tag name="KSO_WM_TAG_VERSION" val="1.0"/>
  <p:tag name="KSO_WM_CHIP_GROUPID" val="62ecd92c295c1bf6da6cc498"/>
  <p:tag name="KSO_WM_CHIP_XID" val="62ecd948295c1bf6da6cc49e"/>
  <p:tag name="KSO_WM_UNIT_DEC_AREA_ID" val="e89f5e686630476f85b2de9db6e885e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67f5e2f0d4a5b871f5b4f043d50ff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5433"/>
  <p:tag name="KSO_WM_UNIT_TYPE" val="i"/>
  <p:tag name="KSO_WM_UNIT_INDEX" val="1"/>
  <p:tag name="KSO_WM_UNIT_ID" val="chip20225433_9*i*1"/>
  <p:tag name="KSO_WM_BEAUTIFY_FLAG" val="#wm#"/>
  <p:tag name="KSO_WM_TAG_VERSION" val="1.0"/>
  <p:tag name="KSO_WM_CHIP_GROUPID" val="62ecd92c295c1bf6da6cc498"/>
  <p:tag name="KSO_WM_CHIP_XID" val="62ecd948295c1bf6da6cc49d"/>
  <p:tag name="KSO_WM_UNIT_DEC_AREA_ID" val="c1ae59777371494ba9612d9f3c821cc3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8f5d828ae2748818aad9184e162570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433"/>
  <p:tag name="KSO_WM_UNIT_TYPE" val="i"/>
  <p:tag name="KSO_WM_UNIT_INDEX" val="1"/>
  <p:tag name="KSO_WM_UNIT_ID" val="chip20225433_10*i*1"/>
  <p:tag name="KSO_WM_BEAUTIFY_FLAG" val="#wm#"/>
  <p:tag name="KSO_WM_TAG_VERSION" val="1.0"/>
  <p:tag name="KSO_WM_CHIP_GROUPID" val="62ecd92c295c1bf6da6cc498"/>
  <p:tag name="KSO_WM_CHIP_XID" val="62ecd948295c1bf6da6cc49c"/>
  <p:tag name="KSO_WM_UNIT_DEC_AREA_ID" val="55e88ed3bd244ab98506f9f0bb2432b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2040f6e43cb4e8fa35b32ae3418e88b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433"/>
  <p:tag name="KSO_WM_CHIP_COLORIN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1*i*1"/>
  <p:tag name="KSO_WM_BEAUTIFY_FLAG" val="#wm#"/>
  <p:tag name="KSO_WM_TAG_VERSION" val="1.0"/>
  <p:tag name="KSO_WM_CHIP_GROUPID" val="62ecd92c295c1bf6da6cc498"/>
  <p:tag name="KSO_WM_CHIP_XID" val="62ecd948295c1bf6da6cc4ab"/>
  <p:tag name="KSO_WM_UNIT_DEC_AREA_ID" val="983714fc590b4ad5b3eed016604b9b1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8a93d11bd5b47ecbbd9bafe4f18bea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4*i*1"/>
  <p:tag name="KSO_WM_BEAUTIFY_FLAG" val="#wm#"/>
  <p:tag name="KSO_WM_TAG_VERSION" val="1.0"/>
  <p:tag name="KSO_WM_CHIP_GROUPID" val="62ecd92c295c1bf6da6cc498"/>
  <p:tag name="KSO_WM_CHIP_XID" val="62ecd948295c1bf6da6cc4a1"/>
  <p:tag name="KSO_WM_UNIT_DEC_AREA_ID" val="6f9aedccd64a45a5b051127352d49c8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b0c13244dcd479fb2ef1b7131639b0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433"/>
  <p:tag name="KSO_WM_UNIT_TYPE" val="i"/>
  <p:tag name="KSO_WM_UNIT_INDEX" val="1"/>
  <p:tag name="KSO_WM_UNIT_ID" val="chip20225433_15*i*1"/>
  <p:tag name="KSO_WM_BEAUTIFY_FLAG" val="#wm#"/>
  <p:tag name="KSO_WM_TAG_VERSION" val="1.0"/>
  <p:tag name="KSO_WM_CHIP_GROUPID" val="62ecd92c295c1bf6da6cc498"/>
  <p:tag name="KSO_WM_CHIP_XID" val="62ecd948295c1bf6da6cc4a0"/>
  <p:tag name="KSO_WM_UNIT_DEC_AREA_ID" val="30f3181a348b4a50b182ff29687f8416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6205fd5d5a41d0808ff14cb473cad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5433"/>
  <p:tag name="KSO_WM_UNIT_TYPE" val="i"/>
  <p:tag name="KSO_WM_UNIT_INDEX" val="1"/>
  <p:tag name="KSO_WM_UNIT_ID" val="chip20225433_12*i*1"/>
  <p:tag name="KSO_WM_BEAUTIFY_FLAG" val="#wm#"/>
  <p:tag name="KSO_WM_TAG_VERSION" val="1.0"/>
  <p:tag name="KSO_WM_CHIP_GROUPID" val="62ecd92c295c1bf6da6cc498"/>
  <p:tag name="KSO_WM_CHIP_XID" val="62ecd948295c1bf6da6cc4aa"/>
  <p:tag name="KSO_WM_UNIT_DEC_AREA_ID" val="ed4fe8372296459d9914d4637ead6d4e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b5635ebd94c4638b167627a5738fde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433"/>
  <p:tag name="KSO_WM_UNIT_TYPE" val="i"/>
  <p:tag name="KSO_WM_UNIT_INDEX" val="1"/>
  <p:tag name="KSO_WM_UNIT_ID" val="chip20225433_16*i*1"/>
  <p:tag name="KSO_WM_BEAUTIFY_FLAG" val="#wm#"/>
  <p:tag name="KSO_WM_TAG_VERSION" val="1.0"/>
  <p:tag name="KSO_WM_CHIP_GROUPID" val="62ecd92c295c1bf6da6cc498"/>
  <p:tag name="KSO_WM_CHIP_XID" val="62ecd948295c1bf6da6cc49f"/>
  <p:tag name="KSO_WM_UNIT_DEC_AREA_ID" val="b860b8c333f2413a834eb757cd2dd9c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7d06edc3c704aaeaabe320367102c8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54;60;2"/>
  <p:tag name="KSO_WM_UNIT_BLOCK" val="0"/>
  <p:tag name="KSO_WM_UNIT_DEC_AREA_ID" val="b259526fa041455b81512fa95939282c"/>
  <p:tag name="KSO_WM_UNIT_ISCONTENTSTITLE" val="0"/>
  <p:tag name="KSO_WM_UNIT_ISNUMDGMTITLE" val="0"/>
  <p:tag name="KSO_WM_UNIT_PRESET_TEXT" val="感谢观赏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433_1*a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7218a74a49f84174b560fea142f58ff6"/>
  <p:tag name="KSO_WM_UNIT_TEXT_FILL_FORE_SCHEMECOLOR_INDEX_BRIGHTNESS" val="0.15"/>
  <p:tag name="KSO_WM_UNIT_TEXT_FILL_FORE_SCHEMECOLOR_INDEX" val="13"/>
  <p:tag name="KSO_WM_UNIT_TEXT_FILL_TYPE" val="1"/>
  <p:tag name="KSO_WM_TEMPLATE_ASSEMBLE_XID" val="62ecdc6d295c1bf6da6cc93f"/>
  <p:tag name="KSO_WM_TEMPLATE_ASSEMBLE_GROUPID" val="62ecd92c295c1bf6da6cc49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b14acc64b97946dd97d4e80e5695a75c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5433_1*f*2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7218a74a49f84174b560fea142f58ff6"/>
  <p:tag name="KSO_WM_UNIT_TEXT_FILL_FORE_SCHEMECOLOR_INDEX_BRIGHTNESS" val="0.15"/>
  <p:tag name="KSO_WM_UNIT_TEXT_FILL_FORE_SCHEMECOLOR_INDEX" val="13"/>
  <p:tag name="KSO_WM_UNIT_TEXT_FILL_TYPE" val="1"/>
  <p:tag name="KSO_WM_TEMPLATE_ASSEMBLE_XID" val="62ecdc6d295c1bf6da6cc93f"/>
  <p:tag name="KSO_WM_TEMPLATE_ASSEMBLE_GROUPID" val="62ecd92c295c1bf6da6cc49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0;44;2"/>
  <p:tag name="KSO_WM_UNIT_BLOCK" val="0"/>
  <p:tag name="KSO_WM_UNIT_DEC_AREA_ID" val="f6ad87cd767a43b68591be674847d4df"/>
  <p:tag name="KSO_WM_UNIT_SUBTYPE" val="e"/>
  <p:tag name="KSO_WM_UNIT_PRESET_TEXT" val="20XX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433_1*f*1"/>
  <p:tag name="KSO_WM_TEMPLATE_CATEGORY" val="custom"/>
  <p:tag name="KSO_WM_TEMPLATE_INDEX" val="20225433"/>
  <p:tag name="KSO_WM_UNIT_LAYERLEVEL" val="1"/>
  <p:tag name="KSO_WM_TAG_VERSION" val="1.0"/>
  <p:tag name="KSO_WM_BEAUTIFY_FLAG" val="#wm#"/>
  <p:tag name="KSO_WM_CHIP_GROUPID" val="624cf4268c72ca61f790a23b"/>
  <p:tag name="KSO_WM_CHIP_XID" val="624cf4268c72ca61f790a23a"/>
  <p:tag name="KSO_WM_CHIP_FILLAREA_FILL_RULE" val="{&quot;fill_align&quot;:&quot;lm&quot;,&quot;fill_mode&quot;:&quot;adaptive&quot;,&quot;sacle_strategy&quot;:&quot;smart&quot;}"/>
  <p:tag name="KSO_WM_ASSEMBLE_CHIP_INDEX" val="7218a74a49f84174b560fea142f58ff6"/>
  <p:tag name="KSO_WM_UNIT_TEXT_FILL_FORE_SCHEMECOLOR_INDEX_BRIGHTNESS" val="0.15"/>
  <p:tag name="KSO_WM_UNIT_TEXT_FILL_FORE_SCHEMECOLOR_INDEX" val="13"/>
  <p:tag name="KSO_WM_UNIT_TEXT_FILL_TYPE" val="1"/>
  <p:tag name="KSO_WM_TEMPLATE_ASSEMBLE_XID" val="62ecdc6d295c1bf6da6cc93f"/>
  <p:tag name="KSO_WM_TEMPLATE_ASSEMBLE_GROUPID" val="62ecd92c295c1bf6da6cc49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433"/>
  <p:tag name="KSO_WM_UNIT_TYPE" val="i"/>
  <p:tag name="KSO_WM_UNIT_INDEX" val="1"/>
  <p:tag name="KSO_WM_UNIT_ID" val="chip20225433_1*i*1"/>
  <p:tag name="KSO_WM_BEAUTIFY_FLAG" val="#wm#"/>
  <p:tag name="KSO_WM_TAG_VERSION" val="1.0"/>
  <p:tag name="KSO_WM_CHIP_GROUPID" val="62ecd92c295c1bf6da6cc498"/>
  <p:tag name="KSO_WM_CHIP_XID" val="62ecd948295c1bf6da6cc4a8"/>
  <p:tag name="KSO_WM_UNIT_DEC_AREA_ID" val="06d24331378d47e0b5e96964c6c5f8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15cbb040e66410384b1d2fc3170c343"/>
  <p:tag name="KSO_WM_SLIDE_BACKGROUND_TYPE" val="genera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2*i*1"/>
  <p:tag name="KSO_WM_BEAUTIFY_FLAG" val="#wm#"/>
  <p:tag name="KSO_WM_TAG_VERSION" val="1.0"/>
  <p:tag name="KSO_WM_CHIP_GROUPID" val="62ecd92c295c1bf6da6cc498"/>
  <p:tag name="KSO_WM_CHIP_XID" val="62ecd948295c1bf6da6cc4a6"/>
  <p:tag name="KSO_WM_UNIT_DEC_AREA_ID" val="fac0d38754e34e95b4e7c0015b4c86f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8d63d74740d4f1fa464f803d1654c4e"/>
  <p:tag name="KSO_WM_SLIDE_BACKGROUND_TYPE" val="genera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433"/>
  <p:tag name="KSO_WM_UNIT_TYPE" val="i"/>
  <p:tag name="KSO_WM_UNIT_INDEX" val="1"/>
  <p:tag name="KSO_WM_UNIT_ID" val="chip20225433_3*i*1"/>
  <p:tag name="KSO_WM_BEAUTIFY_FLAG" val="#wm#"/>
  <p:tag name="KSO_WM_TAG_VERSION" val="1.0"/>
  <p:tag name="KSO_WM_CHIP_GROUPID" val="62ecd92c295c1bf6da6cc498"/>
  <p:tag name="KSO_WM_CHIP_XID" val="62ecd948295c1bf6da6cc4a7"/>
  <p:tag name="KSO_WM_UNIT_DEC_AREA_ID" val="14ecc0c398164caf8c8a9421bf8dd6e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b2d99c572343359ab9e84b58c7e8b5"/>
  <p:tag name="KSO_WM_SLIDE_BACKGROUND_TYPE" val="general"/>
</p:tagLst>
</file>

<file path=ppt/theme/theme1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030328"/>
      </a:dk2>
      <a:lt2>
        <a:srgbClr val="101061"/>
      </a:lt2>
      <a:accent1>
        <a:srgbClr val="344EA3"/>
      </a:accent1>
      <a:accent2>
        <a:srgbClr val="534A9C"/>
      </a:accent2>
      <a:accent3>
        <a:srgbClr val="684695"/>
      </a:accent3>
      <a:accent4>
        <a:srgbClr val="78428C"/>
      </a:accent4>
      <a:accent5>
        <a:srgbClr val="854082"/>
      </a:accent5>
      <a:accent6>
        <a:srgbClr val="8E3E7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1254</Words>
  <Application>Microsoft Office PowerPoint</Application>
  <PresentationFormat>宽屏</PresentationFormat>
  <Paragraphs>105</Paragraphs>
  <Slides>13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仿宋</vt:lpstr>
      <vt:lpstr>华文楷体</vt:lpstr>
      <vt:lpstr>宋体</vt:lpstr>
      <vt:lpstr>微软雅黑</vt:lpstr>
      <vt:lpstr>幼圆</vt:lpstr>
      <vt:lpstr>Arial</vt:lpstr>
      <vt:lpstr>Calibri</vt:lpstr>
      <vt:lpstr>Times New Roman</vt:lpstr>
      <vt:lpstr>1_Office 主题​​</vt:lpstr>
      <vt:lpstr>USB充电功率测量电路项目总结报告</vt:lpstr>
      <vt:lpstr>PowerPoint 演示文稿</vt:lpstr>
      <vt:lpstr>设计要求及硬件设计</vt:lpstr>
      <vt:lpstr>PowerPoint 演示文稿</vt:lpstr>
      <vt:lpstr>软件设计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HenkalSchwarzkopf</cp:lastModifiedBy>
  <cp:revision>158</cp:revision>
  <dcterms:created xsi:type="dcterms:W3CDTF">2019-06-19T02:08:00Z</dcterms:created>
  <dcterms:modified xsi:type="dcterms:W3CDTF">2024-01-04T09:08:56Z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D1CF3EE7229B442DA6555B0236690236_11</vt:lpwstr>
  </property>
</Properties>
</file>